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notesMasterIdLst>
    <p:notesMasterId r:id="rId21"/>
  </p:notesMasterIdLst>
  <p:sldIdLst>
    <p:sldId id="256" r:id="rId2"/>
    <p:sldId id="329" r:id="rId3"/>
    <p:sldId id="317" r:id="rId4"/>
    <p:sldId id="318" r:id="rId5"/>
    <p:sldId id="319" r:id="rId6"/>
    <p:sldId id="303" r:id="rId7"/>
    <p:sldId id="322" r:id="rId8"/>
    <p:sldId id="320" r:id="rId9"/>
    <p:sldId id="324" r:id="rId10"/>
    <p:sldId id="321" r:id="rId11"/>
    <p:sldId id="323" r:id="rId12"/>
    <p:sldId id="325" r:id="rId13"/>
    <p:sldId id="328" r:id="rId14"/>
    <p:sldId id="326" r:id="rId15"/>
    <p:sldId id="327" r:id="rId16"/>
    <p:sldId id="330" r:id="rId17"/>
    <p:sldId id="331" r:id="rId18"/>
    <p:sldId id="334" r:id="rId19"/>
    <p:sldId id="332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5" autoAdjust="0"/>
  </p:normalViewPr>
  <p:slideViewPr>
    <p:cSldViewPr snapToGrid="0" snapToObjects="1">
      <p:cViewPr varScale="1">
        <p:scale>
          <a:sx n="99" d="100"/>
          <a:sy n="99" d="100"/>
        </p:scale>
        <p:origin x="555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800"/>
              <a:t>Quality</a:t>
            </a:r>
            <a:r>
              <a:rPr lang="en-AU" sz="1800" baseline="0"/>
              <a:t> Assurance</a:t>
            </a:r>
            <a:endParaRPr lang="en-AU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v>Area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'Sheet1 (2)'!$E$4:$E$205</c:f>
              <c:numCache>
                <c:formatCode>General</c:formatCode>
                <c:ptCount val="2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</c:numCache>
            </c:numRef>
          </c:cat>
          <c:val>
            <c:numRef>
              <c:f>'Sheet1 (2)'!$G$4:$G$205</c:f>
              <c:numCache>
                <c:formatCode>General</c:formatCode>
                <c:ptCount val="202"/>
                <c:pt idx="0">
                  <c:v>1.3429843672539416E-4</c:v>
                </c:pt>
                <c:pt idx="1">
                  <c:v>1.4701202959049091E-4</c:v>
                </c:pt>
                <c:pt idx="2">
                  <c:v>1.6078146743295777E-4</c:v>
                </c:pt>
                <c:pt idx="3">
                  <c:v>1.7567918243887958E-4</c:v>
                </c:pt>
                <c:pt idx="4">
                  <c:v>1.9178110389644733E-4</c:v>
                </c:pt>
                <c:pt idx="5">
                  <c:v>2.0916669070648923E-4</c:v>
                </c:pt>
                <c:pt idx="6">
                  <c:v>2.2791894996088851E-4</c:v>
                </c:pt>
                <c:pt idx="7">
                  <c:v>2.4812444020567412E-4</c:v>
                </c:pt>
                <c:pt idx="8">
                  <c:v>2.6987325798230404E-4</c:v>
                </c:pt>
                <c:pt idx="9">
                  <c:v>2.9325900622606088E-4</c:v>
                </c:pt>
                <c:pt idx="10">
                  <c:v>3.18378743095461E-4</c:v>
                </c:pt>
                <c:pt idx="11">
                  <c:v>3.4533290981204369E-4</c:v>
                </c:pt>
                <c:pt idx="12">
                  <c:v>3.7422523610670049E-4</c:v>
                </c:pt>
                <c:pt idx="13">
                  <c:v>4.0516262189771809E-4</c:v>
                </c:pt>
                <c:pt idx="14">
                  <c:v>4.3825499386770266E-4</c:v>
                </c:pt>
                <c:pt idx="15">
                  <c:v>4.7361513566229117E-4</c:v>
                </c:pt>
                <c:pt idx="16">
                  <c:v>5.1135849050370445E-4</c:v>
                </c:pt>
                <c:pt idx="17">
                  <c:v>5.5160293509737214E-4</c:v>
                </c:pt>
                <c:pt idx="18">
                  <c:v>5.9446852381052752E-4</c:v>
                </c:pt>
                <c:pt idx="19">
                  <c:v>6.4007720221826488E-4</c:v>
                </c:pt>
                <c:pt idx="20">
                  <c:v>6.8855248924531596E-4</c:v>
                </c:pt>
                <c:pt idx="21">
                  <c:v>7.4001912728089455E-4</c:v>
                </c:pt>
                <c:pt idx="22">
                  <c:v>7.9460269980937824E-4</c:v>
                </c:pt>
                <c:pt idx="23">
                  <c:v>8.5242921628116478E-4</c:v>
                </c:pt>
                <c:pt idx="24">
                  <c:v>9.1362466414547378E-4</c:v>
                </c:pt>
                <c:pt idx="25">
                  <c:v>9.7831452817961776E-4</c:v>
                </c:pt>
                <c:pt idx="26">
                  <c:v>1.046623277476684E-3</c:v>
                </c:pt>
                <c:pt idx="27">
                  <c:v>1.1186738206948065E-3</c:v>
                </c:pt>
                <c:pt idx="28">
                  <c:v>1.1945869304251001E-3</c:v>
                </c:pt>
                <c:pt idx="29">
                  <c:v>1.2744806378007635E-3</c:v>
                </c:pt>
                <c:pt idx="30">
                  <c:v>1.3584695987452343E-3</c:v>
                </c:pt>
                <c:pt idx="31">
                  <c:v>1.4466644335410163E-3</c:v>
                </c:pt>
                <c:pt idx="32">
                  <c:v>1.5391710416910317E-3</c:v>
                </c:pt>
                <c:pt idx="33">
                  <c:v>1.6360898943390322E-3</c:v>
                </c:pt>
                <c:pt idx="34">
                  <c:v>1.7375153068125131E-3</c:v>
                </c:pt>
                <c:pt idx="35">
                  <c:v>1.8435346941483612E-3</c:v>
                </c:pt>
                <c:pt idx="36">
                  <c:v>1.9542278127555389E-3</c:v>
                </c:pt>
                <c:pt idx="37">
                  <c:v>2.0696659916578449E-3</c:v>
                </c:pt>
                <c:pt idx="38">
                  <c:v>2.1899113570403857E-3</c:v>
                </c:pt>
                <c:pt idx="39">
                  <c:v>2.315016054092932E-3</c:v>
                </c:pt>
                <c:pt idx="40">
                  <c:v>2.445021470398899E-3</c:v>
                </c:pt>
                <c:pt idx="41">
                  <c:v>2.5799574653572479E-3</c:v>
                </c:pt>
                <c:pt idx="42">
                  <c:v>2.7198416103431599E-3</c:v>
                </c:pt>
                <c:pt idx="43">
                  <c:v>2.8646784445088488E-3</c:v>
                </c:pt>
                <c:pt idx="44">
                  <c:v>3.0144587512954146E-3</c:v>
                </c:pt>
                <c:pt idx="45">
                  <c:v>3.1691588608673076E-3</c:v>
                </c:pt>
                <c:pt idx="46">
                  <c:v>3.3287399837900037E-3</c:v>
                </c:pt>
                <c:pt idx="47">
                  <c:v>3.4931475813462353E-3</c:v>
                </c:pt>
                <c:pt idx="48">
                  <c:v>3.6623107779242101E-3</c:v>
                </c:pt>
                <c:pt idx="49">
                  <c:v>3.8361418209103548E-3</c:v>
                </c:pt>
                <c:pt idx="50">
                  <c:v>4.014535593477391E-3</c:v>
                </c:pt>
                <c:pt idx="51">
                  <c:v>4.1973691855741839E-3</c:v>
                </c:pt>
                <c:pt idx="52">
                  <c:v>4.3845015282955313E-3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0C-485B-B7E8-4A5B591B9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3541536"/>
        <c:axId val="1813539360"/>
      </c:areaChart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'Sheet1 (2)'!$F$4:$F$205</c:f>
              <c:numCache>
                <c:formatCode>General</c:formatCode>
                <c:ptCount val="202"/>
                <c:pt idx="0">
                  <c:v>1.3429843672539416E-4</c:v>
                </c:pt>
                <c:pt idx="1">
                  <c:v>1.4701202959049091E-4</c:v>
                </c:pt>
                <c:pt idx="2">
                  <c:v>1.6078146743295777E-4</c:v>
                </c:pt>
                <c:pt idx="3">
                  <c:v>1.7567918243887958E-4</c:v>
                </c:pt>
                <c:pt idx="4">
                  <c:v>1.9178110389644733E-4</c:v>
                </c:pt>
                <c:pt idx="5">
                  <c:v>2.0916669070648923E-4</c:v>
                </c:pt>
                <c:pt idx="6">
                  <c:v>2.2791894996088851E-4</c:v>
                </c:pt>
                <c:pt idx="7">
                  <c:v>2.4812444020567412E-4</c:v>
                </c:pt>
                <c:pt idx="8">
                  <c:v>2.6987325798230404E-4</c:v>
                </c:pt>
                <c:pt idx="9">
                  <c:v>2.9325900622606088E-4</c:v>
                </c:pt>
                <c:pt idx="10">
                  <c:v>3.18378743095461E-4</c:v>
                </c:pt>
                <c:pt idx="11">
                  <c:v>3.4533290981204369E-4</c:v>
                </c:pt>
                <c:pt idx="12">
                  <c:v>3.7422523610670049E-4</c:v>
                </c:pt>
                <c:pt idx="13">
                  <c:v>4.0516262189771809E-4</c:v>
                </c:pt>
                <c:pt idx="14">
                  <c:v>4.3825499386770266E-4</c:v>
                </c:pt>
                <c:pt idx="15">
                  <c:v>4.7361513566229117E-4</c:v>
                </c:pt>
                <c:pt idx="16">
                  <c:v>5.1135849050370445E-4</c:v>
                </c:pt>
                <c:pt idx="17">
                  <c:v>5.5160293509737214E-4</c:v>
                </c:pt>
                <c:pt idx="18">
                  <c:v>5.9446852381052752E-4</c:v>
                </c:pt>
                <c:pt idx="19">
                  <c:v>6.4007720221826488E-4</c:v>
                </c:pt>
                <c:pt idx="20">
                  <c:v>6.8855248924531596E-4</c:v>
                </c:pt>
                <c:pt idx="21">
                  <c:v>7.4001912728089455E-4</c:v>
                </c:pt>
                <c:pt idx="22">
                  <c:v>7.9460269980937824E-4</c:v>
                </c:pt>
                <c:pt idx="23">
                  <c:v>8.5242921628116478E-4</c:v>
                </c:pt>
                <c:pt idx="24">
                  <c:v>9.1362466414547378E-4</c:v>
                </c:pt>
                <c:pt idx="25">
                  <c:v>9.7831452817961776E-4</c:v>
                </c:pt>
                <c:pt idx="26">
                  <c:v>1.046623277476684E-3</c:v>
                </c:pt>
                <c:pt idx="27">
                  <c:v>1.1186738206948065E-3</c:v>
                </c:pt>
                <c:pt idx="28">
                  <c:v>1.1945869304251001E-3</c:v>
                </c:pt>
                <c:pt idx="29">
                  <c:v>1.2744806378007635E-3</c:v>
                </c:pt>
                <c:pt idx="30">
                  <c:v>1.3584695987452343E-3</c:v>
                </c:pt>
                <c:pt idx="31">
                  <c:v>1.4466644335410163E-3</c:v>
                </c:pt>
                <c:pt idx="32">
                  <c:v>1.5391710416910317E-3</c:v>
                </c:pt>
                <c:pt idx="33">
                  <c:v>1.6360898943390322E-3</c:v>
                </c:pt>
                <c:pt idx="34">
                  <c:v>1.7375153068125131E-3</c:v>
                </c:pt>
                <c:pt idx="35">
                  <c:v>1.8435346941483612E-3</c:v>
                </c:pt>
                <c:pt idx="36">
                  <c:v>1.9542278127555389E-3</c:v>
                </c:pt>
                <c:pt idx="37">
                  <c:v>2.0696659916578449E-3</c:v>
                </c:pt>
                <c:pt idx="38">
                  <c:v>2.1899113570403857E-3</c:v>
                </c:pt>
                <c:pt idx="39">
                  <c:v>2.315016054092932E-3</c:v>
                </c:pt>
                <c:pt idx="40">
                  <c:v>2.445021470398899E-3</c:v>
                </c:pt>
                <c:pt idx="41">
                  <c:v>2.5799574653572479E-3</c:v>
                </c:pt>
                <c:pt idx="42">
                  <c:v>2.7198416103431599E-3</c:v>
                </c:pt>
                <c:pt idx="43">
                  <c:v>2.8646784445088488E-3</c:v>
                </c:pt>
                <c:pt idx="44">
                  <c:v>3.0144587512954146E-3</c:v>
                </c:pt>
                <c:pt idx="45">
                  <c:v>3.1691588608673076E-3</c:v>
                </c:pt>
                <c:pt idx="46">
                  <c:v>3.3287399837900037E-3</c:v>
                </c:pt>
                <c:pt idx="47">
                  <c:v>3.4931475813462353E-3</c:v>
                </c:pt>
                <c:pt idx="48">
                  <c:v>3.6623107779242101E-3</c:v>
                </c:pt>
                <c:pt idx="49">
                  <c:v>3.8361418209103548E-3</c:v>
                </c:pt>
                <c:pt idx="50">
                  <c:v>4.014535593477391E-3</c:v>
                </c:pt>
                <c:pt idx="51">
                  <c:v>4.1973691855741839E-3</c:v>
                </c:pt>
                <c:pt idx="52">
                  <c:v>4.3845015282955313E-3</c:v>
                </c:pt>
                <c:pt idx="53">
                  <c:v>4.5757730966368114E-3</c:v>
                </c:pt>
                <c:pt idx="54">
                  <c:v>4.7710056854195059E-3</c:v>
                </c:pt>
                <c:pt idx="55">
                  <c:v>4.9700022629088981E-3</c:v>
                </c:pt>
                <c:pt idx="56">
                  <c:v>5.1725469063347903E-3</c:v>
                </c:pt>
                <c:pt idx="57">
                  <c:v>5.3784048231705333E-3</c:v>
                </c:pt>
                <c:pt idx="58">
                  <c:v>5.587322461626105E-3</c:v>
                </c:pt>
                <c:pt idx="59">
                  <c:v>5.7990277133688189E-3</c:v>
                </c:pt>
                <c:pt idx="60">
                  <c:v>6.0132302110025813E-3</c:v>
                </c:pt>
                <c:pt idx="61">
                  <c:v>6.2296217223158238E-3</c:v>
                </c:pt>
                <c:pt idx="62">
                  <c:v>6.4478766427520963E-3</c:v>
                </c:pt>
                <c:pt idx="63">
                  <c:v>6.6676525869694154E-3</c:v>
                </c:pt>
                <c:pt idx="64">
                  <c:v>6.8885910797382103E-3</c:v>
                </c:pt>
                <c:pt idx="65">
                  <c:v>7.1103183457875757E-3</c:v>
                </c:pt>
                <c:pt idx="66">
                  <c:v>7.332446197549798E-3</c:v>
                </c:pt>
                <c:pt idx="67">
                  <c:v>7.5545730190788507E-3</c:v>
                </c:pt>
                <c:pt idx="68">
                  <c:v>7.7762848437346694E-3</c:v>
                </c:pt>
                <c:pt idx="69">
                  <c:v>7.9971565225372722E-3</c:v>
                </c:pt>
                <c:pt idx="70">
                  <c:v>8.2167529794084267E-3</c:v>
                </c:pt>
                <c:pt idx="71">
                  <c:v>8.4346305488397812E-3</c:v>
                </c:pt>
                <c:pt idx="72">
                  <c:v>8.6503383908607574E-3</c:v>
                </c:pt>
                <c:pt idx="73">
                  <c:v>8.8634199775332219E-3</c:v>
                </c:pt>
                <c:pt idx="74">
                  <c:v>9.0734146445787776E-3</c:v>
                </c:pt>
                <c:pt idx="75">
                  <c:v>9.2798592011545528E-3</c:v>
                </c:pt>
                <c:pt idx="76">
                  <c:v>9.4822895902399902E-3</c:v>
                </c:pt>
                <c:pt idx="77">
                  <c:v>9.6802425915864312E-3</c:v>
                </c:pt>
                <c:pt idx="78">
                  <c:v>9.8732575587178809E-3</c:v>
                </c:pt>
                <c:pt idx="79">
                  <c:v>1.006087818106086E-2</c:v>
                </c:pt>
                <c:pt idx="80">
                  <c:v>1.0242654261927763E-2</c:v>
                </c:pt>
                <c:pt idx="81">
                  <c:v>1.041814350278621E-2</c:v>
                </c:pt>
                <c:pt idx="82">
                  <c:v>1.058691328401983E-2</c:v>
                </c:pt>
                <c:pt idx="83">
                  <c:v>1.0748542432227363E-2</c:v>
                </c:pt>
                <c:pt idx="84">
                  <c:v>1.0902622964018888E-2</c:v>
                </c:pt>
                <c:pt idx="85">
                  <c:v>1.1048761796253057E-2</c:v>
                </c:pt>
                <c:pt idx="86">
                  <c:v>1.1186582412718105E-2</c:v>
                </c:pt>
                <c:pt idx="87">
                  <c:v>1.1315726477393298E-2</c:v>
                </c:pt>
                <c:pt idx="88">
                  <c:v>1.1435855384636156E-2</c:v>
                </c:pt>
                <c:pt idx="89">
                  <c:v>1.154665173692339E-2</c:v>
                </c:pt>
                <c:pt idx="90">
                  <c:v>1.1647820741129059E-2</c:v>
                </c:pt>
                <c:pt idx="91">
                  <c:v>1.1739091514749486E-2</c:v>
                </c:pt>
                <c:pt idx="92">
                  <c:v>1.1820218293978387E-2</c:v>
                </c:pt>
                <c:pt idx="93">
                  <c:v>1.1890981536094134E-2</c:v>
                </c:pt>
                <c:pt idx="94">
                  <c:v>1.1951188909239964E-2</c:v>
                </c:pt>
                <c:pt idx="95">
                  <c:v>1.2000676163352509E-2</c:v>
                </c:pt>
                <c:pt idx="96">
                  <c:v>1.2039307876719446E-2</c:v>
                </c:pt>
                <c:pt idx="97">
                  <c:v>1.2066978073417257E-2</c:v>
                </c:pt>
                <c:pt idx="98">
                  <c:v>1.2083610707689143E-2</c:v>
                </c:pt>
                <c:pt idx="99">
                  <c:v>1.2089160012164629E-2</c:v>
                </c:pt>
                <c:pt idx="100">
                  <c:v>1.2083610707689143E-2</c:v>
                </c:pt>
                <c:pt idx="101">
                  <c:v>1.2066978073417257E-2</c:v>
                </c:pt>
                <c:pt idx="102">
                  <c:v>1.2039307876719446E-2</c:v>
                </c:pt>
                <c:pt idx="103">
                  <c:v>1.2000676163352509E-2</c:v>
                </c:pt>
                <c:pt idx="104">
                  <c:v>1.1951188909239964E-2</c:v>
                </c:pt>
                <c:pt idx="105">
                  <c:v>1.1890981536094134E-2</c:v>
                </c:pt>
                <c:pt idx="106">
                  <c:v>1.1820218293978387E-2</c:v>
                </c:pt>
                <c:pt idx="107">
                  <c:v>1.1739091514749486E-2</c:v>
                </c:pt>
                <c:pt idx="108">
                  <c:v>1.1647820741129059E-2</c:v>
                </c:pt>
                <c:pt idx="109">
                  <c:v>1.154665173692339E-2</c:v>
                </c:pt>
                <c:pt idx="110">
                  <c:v>1.1435855384636156E-2</c:v>
                </c:pt>
                <c:pt idx="111">
                  <c:v>1.1315726477393298E-2</c:v>
                </c:pt>
                <c:pt idx="112">
                  <c:v>1.1186582412718105E-2</c:v>
                </c:pt>
                <c:pt idx="113">
                  <c:v>1.1048761796253057E-2</c:v>
                </c:pt>
                <c:pt idx="114">
                  <c:v>1.0902622964018888E-2</c:v>
                </c:pt>
                <c:pt idx="115">
                  <c:v>1.0748542432227363E-2</c:v>
                </c:pt>
                <c:pt idx="116">
                  <c:v>1.058691328401983E-2</c:v>
                </c:pt>
                <c:pt idx="117">
                  <c:v>1.041814350278621E-2</c:v>
                </c:pt>
                <c:pt idx="118">
                  <c:v>1.0242654261927763E-2</c:v>
                </c:pt>
                <c:pt idx="119">
                  <c:v>1.006087818106086E-2</c:v>
                </c:pt>
                <c:pt idx="120">
                  <c:v>9.8732575587178809E-3</c:v>
                </c:pt>
                <c:pt idx="121">
                  <c:v>9.6802425915864312E-3</c:v>
                </c:pt>
                <c:pt idx="122">
                  <c:v>9.4822895902399902E-3</c:v>
                </c:pt>
                <c:pt idx="123">
                  <c:v>9.2798592011545528E-3</c:v>
                </c:pt>
                <c:pt idx="124">
                  <c:v>9.0734146445787776E-3</c:v>
                </c:pt>
                <c:pt idx="125">
                  <c:v>8.8634199775332219E-3</c:v>
                </c:pt>
                <c:pt idx="126">
                  <c:v>8.6503383908607574E-3</c:v>
                </c:pt>
                <c:pt idx="127">
                  <c:v>8.4346305488397812E-3</c:v>
                </c:pt>
                <c:pt idx="128">
                  <c:v>8.2167529794084267E-3</c:v>
                </c:pt>
                <c:pt idx="129">
                  <c:v>7.9971565225372722E-3</c:v>
                </c:pt>
                <c:pt idx="130">
                  <c:v>7.7762848437346694E-3</c:v>
                </c:pt>
                <c:pt idx="131">
                  <c:v>7.5545730190788507E-3</c:v>
                </c:pt>
                <c:pt idx="132">
                  <c:v>7.332446197549798E-3</c:v>
                </c:pt>
                <c:pt idx="133">
                  <c:v>7.1103183457875757E-3</c:v>
                </c:pt>
                <c:pt idx="134">
                  <c:v>6.8885910797382103E-3</c:v>
                </c:pt>
                <c:pt idx="135">
                  <c:v>6.6676525869694154E-3</c:v>
                </c:pt>
                <c:pt idx="136">
                  <c:v>6.4478766427520963E-3</c:v>
                </c:pt>
                <c:pt idx="137">
                  <c:v>6.2296217223158238E-3</c:v>
                </c:pt>
                <c:pt idx="138">
                  <c:v>6.0132302110025813E-3</c:v>
                </c:pt>
                <c:pt idx="139">
                  <c:v>5.7990277133688189E-3</c:v>
                </c:pt>
                <c:pt idx="140">
                  <c:v>5.587322461626105E-3</c:v>
                </c:pt>
                <c:pt idx="141">
                  <c:v>5.3784048231705333E-3</c:v>
                </c:pt>
                <c:pt idx="142">
                  <c:v>5.1725469063347903E-3</c:v>
                </c:pt>
                <c:pt idx="143">
                  <c:v>4.9700022629088981E-3</c:v>
                </c:pt>
                <c:pt idx="144">
                  <c:v>4.7710056854195059E-3</c:v>
                </c:pt>
                <c:pt idx="145">
                  <c:v>4.5757730966368114E-3</c:v>
                </c:pt>
                <c:pt idx="146">
                  <c:v>4.3845015282955313E-3</c:v>
                </c:pt>
                <c:pt idx="147">
                  <c:v>4.1973691855741839E-3</c:v>
                </c:pt>
                <c:pt idx="148">
                  <c:v>4.014535593477391E-3</c:v>
                </c:pt>
                <c:pt idx="149">
                  <c:v>3.8361418209103548E-3</c:v>
                </c:pt>
                <c:pt idx="150">
                  <c:v>3.6623107779242101E-3</c:v>
                </c:pt>
                <c:pt idx="151">
                  <c:v>3.4931475813462353E-3</c:v>
                </c:pt>
                <c:pt idx="152">
                  <c:v>3.3287399837900037E-3</c:v>
                </c:pt>
                <c:pt idx="153">
                  <c:v>3.1691588608673076E-3</c:v>
                </c:pt>
                <c:pt idx="154">
                  <c:v>3.0144587512954146E-3</c:v>
                </c:pt>
                <c:pt idx="155">
                  <c:v>2.8646784445088488E-3</c:v>
                </c:pt>
                <c:pt idx="156">
                  <c:v>2.7198416103431599E-3</c:v>
                </c:pt>
                <c:pt idx="157">
                  <c:v>2.5799574653572479E-3</c:v>
                </c:pt>
                <c:pt idx="158">
                  <c:v>2.445021470398899E-3</c:v>
                </c:pt>
                <c:pt idx="159">
                  <c:v>2.315016054092932E-3</c:v>
                </c:pt>
                <c:pt idx="160">
                  <c:v>2.1899113570403857E-3</c:v>
                </c:pt>
                <c:pt idx="161">
                  <c:v>2.0696659916578449E-3</c:v>
                </c:pt>
                <c:pt idx="162">
                  <c:v>1.9542278127555389E-3</c:v>
                </c:pt>
                <c:pt idx="163">
                  <c:v>1.8435346941483612E-3</c:v>
                </c:pt>
                <c:pt idx="164">
                  <c:v>1.7375153068125131E-3</c:v>
                </c:pt>
                <c:pt idx="165">
                  <c:v>1.6360898943390322E-3</c:v>
                </c:pt>
                <c:pt idx="166">
                  <c:v>1.5391710416910317E-3</c:v>
                </c:pt>
                <c:pt idx="167">
                  <c:v>1.4466644335410163E-3</c:v>
                </c:pt>
                <c:pt idx="168">
                  <c:v>1.3584695987452343E-3</c:v>
                </c:pt>
                <c:pt idx="169">
                  <c:v>1.2744806378007635E-3</c:v>
                </c:pt>
                <c:pt idx="170">
                  <c:v>1.1945869304251001E-3</c:v>
                </c:pt>
                <c:pt idx="171">
                  <c:v>1.1186738206948065E-3</c:v>
                </c:pt>
                <c:pt idx="172">
                  <c:v>1.046623277476684E-3</c:v>
                </c:pt>
                <c:pt idx="173">
                  <c:v>9.7831452817961776E-4</c:v>
                </c:pt>
                <c:pt idx="174">
                  <c:v>9.1362466414547378E-4</c:v>
                </c:pt>
                <c:pt idx="175">
                  <c:v>8.5242921628116478E-4</c:v>
                </c:pt>
                <c:pt idx="176">
                  <c:v>7.9460269980937824E-4</c:v>
                </c:pt>
                <c:pt idx="177">
                  <c:v>7.4001912728089455E-4</c:v>
                </c:pt>
                <c:pt idx="178">
                  <c:v>6.8855248924531596E-4</c:v>
                </c:pt>
                <c:pt idx="179">
                  <c:v>6.4007720221826488E-4</c:v>
                </c:pt>
                <c:pt idx="180">
                  <c:v>5.9446852381052752E-4</c:v>
                </c:pt>
                <c:pt idx="181">
                  <c:v>5.5160293509737214E-4</c:v>
                </c:pt>
                <c:pt idx="182">
                  <c:v>5.1135849050370445E-4</c:v>
                </c:pt>
                <c:pt idx="183">
                  <c:v>4.7361513566229117E-4</c:v>
                </c:pt>
                <c:pt idx="184">
                  <c:v>4.3825499386770266E-4</c:v>
                </c:pt>
                <c:pt idx="185">
                  <c:v>4.0516262189771809E-4</c:v>
                </c:pt>
                <c:pt idx="186">
                  <c:v>3.7422523610670049E-4</c:v>
                </c:pt>
                <c:pt idx="187">
                  <c:v>3.4533290981204369E-4</c:v>
                </c:pt>
                <c:pt idx="188">
                  <c:v>3.18378743095461E-4</c:v>
                </c:pt>
                <c:pt idx="189">
                  <c:v>2.9325900622606088E-4</c:v>
                </c:pt>
                <c:pt idx="190">
                  <c:v>2.6987325798230404E-4</c:v>
                </c:pt>
                <c:pt idx="191">
                  <c:v>2.4812444020567412E-4</c:v>
                </c:pt>
                <c:pt idx="192">
                  <c:v>2.2791894996088851E-4</c:v>
                </c:pt>
                <c:pt idx="193">
                  <c:v>2.0916669070648923E-4</c:v>
                </c:pt>
                <c:pt idx="194">
                  <c:v>1.9178110389644733E-4</c:v>
                </c:pt>
                <c:pt idx="195">
                  <c:v>1.7567918243887958E-4</c:v>
                </c:pt>
                <c:pt idx="196">
                  <c:v>1.6078146743295777E-4</c:v>
                </c:pt>
                <c:pt idx="197">
                  <c:v>1.4701202959049091E-4</c:v>
                </c:pt>
                <c:pt idx="198">
                  <c:v>1.3429843672539416E-4</c:v>
                </c:pt>
                <c:pt idx="199">
                  <c:v>1.225717086632266E-4</c:v>
                </c:pt>
                <c:pt idx="200">
                  <c:v>1.1176626088508269E-4</c:v>
                </c:pt>
                <c:pt idx="201">
                  <c:v>1.018198381762484E-4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B0C-485B-B7E8-4A5B591B9B8E}"/>
            </c:ext>
          </c:extLst>
        </c:ser>
        <c:ser>
          <c:idx val="1"/>
          <c:order val="1"/>
          <c:tx>
            <c:v>Line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x"/>
            <c:errBarType val="minus"/>
            <c:errValType val="percentage"/>
            <c:noEndCap val="1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minus"/>
            <c:errValType val="percentage"/>
            <c:noEndCap val="0"/>
            <c:val val="100"/>
            <c:spPr>
              <a:noFill/>
              <a:ln w="2857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Lit>
              <c:formatCode>General</c:formatCode>
              <c:ptCount val="1"/>
              <c:pt idx="0">
                <c:v>53</c:v>
              </c:pt>
            </c:numLit>
          </c:xVal>
          <c:yVal>
            <c:numLit>
              <c:formatCode>General</c:formatCode>
              <c:ptCount val="1"/>
              <c:pt idx="0">
                <c:v>0.01</c:v>
              </c:pt>
            </c:numLit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B0C-485B-B7E8-4A5B591B9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3541536"/>
        <c:axId val="1813539360"/>
      </c:scatterChart>
      <c:catAx>
        <c:axId val="181354153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 dirty="0"/>
                  <a:t>Quality of Care </a:t>
                </a:r>
              </a:p>
              <a:p>
                <a:pPr>
                  <a:defRPr/>
                </a:pPr>
                <a:r>
                  <a:rPr lang="en-AU" sz="1400" dirty="0">
                    <a:sym typeface="Wingdings" panose="05000000000000000000" pitchFamily="2" charset="2"/>
                  </a:rPr>
                  <a:t>Worse		</a:t>
                </a:r>
                <a:r>
                  <a:rPr lang="en-AU" sz="1400" dirty="0"/>
                  <a:t>Better </a:t>
                </a:r>
                <a:r>
                  <a:rPr lang="en-AU" sz="1400" dirty="0">
                    <a:sym typeface="Wingdings" panose="05000000000000000000" pitchFamily="2" charset="2"/>
                  </a:rPr>
                  <a:t></a:t>
                </a:r>
                <a:endParaRPr lang="en-AU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13539360"/>
        <c:crosses val="autoZero"/>
        <c:auto val="1"/>
        <c:lblAlgn val="ctr"/>
        <c:lblOffset val="100"/>
        <c:noMultiLvlLbl val="0"/>
      </c:catAx>
      <c:valAx>
        <c:axId val="1813539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1354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800"/>
              <a:t>Quality Improvement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'Sheet1 (2)'!$L$4:$L$205</c:f>
              <c:numCache>
                <c:formatCode>General</c:formatCode>
                <c:ptCount val="2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</c:numCache>
            </c:numRef>
          </c:xVal>
          <c:yVal>
            <c:numRef>
              <c:f>'Sheet1 (2)'!$M$4:$M$205</c:f>
              <c:numCache>
                <c:formatCode>General</c:formatCode>
                <c:ptCount val="202"/>
                <c:pt idx="0">
                  <c:v>1.3429843672539416E-4</c:v>
                </c:pt>
                <c:pt idx="1">
                  <c:v>1.4701202959049091E-4</c:v>
                </c:pt>
                <c:pt idx="2">
                  <c:v>1.6078146743295777E-4</c:v>
                </c:pt>
                <c:pt idx="3">
                  <c:v>1.7567918243887958E-4</c:v>
                </c:pt>
                <c:pt idx="4">
                  <c:v>1.9178110389644733E-4</c:v>
                </c:pt>
                <c:pt idx="5">
                  <c:v>2.0916669070648923E-4</c:v>
                </c:pt>
                <c:pt idx="6">
                  <c:v>2.2791894996088851E-4</c:v>
                </c:pt>
                <c:pt idx="7">
                  <c:v>2.4812444020567412E-4</c:v>
                </c:pt>
                <c:pt idx="8">
                  <c:v>2.6987325798230404E-4</c:v>
                </c:pt>
                <c:pt idx="9">
                  <c:v>2.9325900622606088E-4</c:v>
                </c:pt>
                <c:pt idx="10">
                  <c:v>3.18378743095461E-4</c:v>
                </c:pt>
                <c:pt idx="11">
                  <c:v>3.4533290981204369E-4</c:v>
                </c:pt>
                <c:pt idx="12">
                  <c:v>3.7422523610670049E-4</c:v>
                </c:pt>
                <c:pt idx="13">
                  <c:v>4.0516262189771809E-4</c:v>
                </c:pt>
                <c:pt idx="14">
                  <c:v>4.3825499386770266E-4</c:v>
                </c:pt>
                <c:pt idx="15">
                  <c:v>4.7361513566229117E-4</c:v>
                </c:pt>
                <c:pt idx="16">
                  <c:v>5.1135849050370445E-4</c:v>
                </c:pt>
                <c:pt idx="17">
                  <c:v>5.5160293509737214E-4</c:v>
                </c:pt>
                <c:pt idx="18">
                  <c:v>5.9446852381052752E-4</c:v>
                </c:pt>
                <c:pt idx="19">
                  <c:v>6.4007720221826488E-4</c:v>
                </c:pt>
                <c:pt idx="20">
                  <c:v>6.8855248924531596E-4</c:v>
                </c:pt>
                <c:pt idx="21">
                  <c:v>7.4001912728089455E-4</c:v>
                </c:pt>
                <c:pt idx="22">
                  <c:v>7.9460269980937824E-4</c:v>
                </c:pt>
                <c:pt idx="23">
                  <c:v>8.5242921628116478E-4</c:v>
                </c:pt>
                <c:pt idx="24">
                  <c:v>9.1362466414547378E-4</c:v>
                </c:pt>
                <c:pt idx="25">
                  <c:v>9.7831452817961776E-4</c:v>
                </c:pt>
                <c:pt idx="26">
                  <c:v>1.046623277476684E-3</c:v>
                </c:pt>
                <c:pt idx="27">
                  <c:v>1.1186738206948065E-3</c:v>
                </c:pt>
                <c:pt idx="28">
                  <c:v>1.1945869304251001E-3</c:v>
                </c:pt>
                <c:pt idx="29">
                  <c:v>1.2744806378007635E-3</c:v>
                </c:pt>
                <c:pt idx="30">
                  <c:v>1.3584695987452343E-3</c:v>
                </c:pt>
                <c:pt idx="31">
                  <c:v>1.4466644335410163E-3</c:v>
                </c:pt>
                <c:pt idx="32">
                  <c:v>1.5391710416910317E-3</c:v>
                </c:pt>
                <c:pt idx="33">
                  <c:v>1.6360898943390322E-3</c:v>
                </c:pt>
                <c:pt idx="34">
                  <c:v>1.7375153068125131E-3</c:v>
                </c:pt>
                <c:pt idx="35">
                  <c:v>1.8435346941483612E-3</c:v>
                </c:pt>
                <c:pt idx="36">
                  <c:v>1.9542278127555389E-3</c:v>
                </c:pt>
                <c:pt idx="37">
                  <c:v>2.0696659916578449E-3</c:v>
                </c:pt>
                <c:pt idx="38">
                  <c:v>2.1899113570403857E-3</c:v>
                </c:pt>
                <c:pt idx="39">
                  <c:v>2.315016054092932E-3</c:v>
                </c:pt>
                <c:pt idx="40">
                  <c:v>2.445021470398899E-3</c:v>
                </c:pt>
                <c:pt idx="41">
                  <c:v>2.5799574653572479E-3</c:v>
                </c:pt>
                <c:pt idx="42">
                  <c:v>2.7198416103431599E-3</c:v>
                </c:pt>
                <c:pt idx="43">
                  <c:v>2.8646784445088488E-3</c:v>
                </c:pt>
                <c:pt idx="44">
                  <c:v>3.0144587512954146E-3</c:v>
                </c:pt>
                <c:pt idx="45">
                  <c:v>3.1691588608673076E-3</c:v>
                </c:pt>
                <c:pt idx="46">
                  <c:v>3.3287399837900037E-3</c:v>
                </c:pt>
                <c:pt idx="47">
                  <c:v>3.4931475813462353E-3</c:v>
                </c:pt>
                <c:pt idx="48">
                  <c:v>3.6623107779242101E-3</c:v>
                </c:pt>
                <c:pt idx="49">
                  <c:v>3.8361418209103548E-3</c:v>
                </c:pt>
                <c:pt idx="50">
                  <c:v>4.014535593477391E-3</c:v>
                </c:pt>
                <c:pt idx="51">
                  <c:v>4.1973691855741839E-3</c:v>
                </c:pt>
                <c:pt idx="52">
                  <c:v>4.3845015282955313E-3</c:v>
                </c:pt>
                <c:pt idx="53">
                  <c:v>4.5757730966368114E-3</c:v>
                </c:pt>
                <c:pt idx="54">
                  <c:v>4.7710056854195059E-3</c:v>
                </c:pt>
                <c:pt idx="55">
                  <c:v>4.9700022629088981E-3</c:v>
                </c:pt>
                <c:pt idx="56">
                  <c:v>5.1725469063347903E-3</c:v>
                </c:pt>
                <c:pt idx="57">
                  <c:v>5.3784048231705333E-3</c:v>
                </c:pt>
                <c:pt idx="58">
                  <c:v>5.587322461626105E-3</c:v>
                </c:pt>
                <c:pt idx="59">
                  <c:v>5.7990277133688189E-3</c:v>
                </c:pt>
                <c:pt idx="60">
                  <c:v>6.0132302110025813E-3</c:v>
                </c:pt>
                <c:pt idx="61">
                  <c:v>6.2296217223158238E-3</c:v>
                </c:pt>
                <c:pt idx="62">
                  <c:v>6.4478766427520963E-3</c:v>
                </c:pt>
                <c:pt idx="63">
                  <c:v>6.6676525869694154E-3</c:v>
                </c:pt>
                <c:pt idx="64">
                  <c:v>6.8885910797382103E-3</c:v>
                </c:pt>
                <c:pt idx="65">
                  <c:v>7.1103183457875757E-3</c:v>
                </c:pt>
                <c:pt idx="66">
                  <c:v>7.332446197549798E-3</c:v>
                </c:pt>
                <c:pt idx="67">
                  <c:v>7.5545730190788507E-3</c:v>
                </c:pt>
                <c:pt idx="68">
                  <c:v>7.7762848437346694E-3</c:v>
                </c:pt>
                <c:pt idx="69">
                  <c:v>7.9971565225372722E-3</c:v>
                </c:pt>
                <c:pt idx="70">
                  <c:v>8.2167529794084267E-3</c:v>
                </c:pt>
                <c:pt idx="71">
                  <c:v>8.4346305488397812E-3</c:v>
                </c:pt>
                <c:pt idx="72">
                  <c:v>8.6503383908607574E-3</c:v>
                </c:pt>
                <c:pt idx="73">
                  <c:v>8.8634199775332219E-3</c:v>
                </c:pt>
                <c:pt idx="74">
                  <c:v>9.0734146445787776E-3</c:v>
                </c:pt>
                <c:pt idx="75">
                  <c:v>9.2798592011545528E-3</c:v>
                </c:pt>
                <c:pt idx="76">
                  <c:v>9.4822895902399902E-3</c:v>
                </c:pt>
                <c:pt idx="77">
                  <c:v>9.6802425915864312E-3</c:v>
                </c:pt>
                <c:pt idx="78">
                  <c:v>9.8732575587178809E-3</c:v>
                </c:pt>
                <c:pt idx="79">
                  <c:v>1.006087818106086E-2</c:v>
                </c:pt>
                <c:pt idx="80">
                  <c:v>1.0242654261927763E-2</c:v>
                </c:pt>
                <c:pt idx="81">
                  <c:v>1.041814350278621E-2</c:v>
                </c:pt>
                <c:pt idx="82">
                  <c:v>1.058691328401983E-2</c:v>
                </c:pt>
                <c:pt idx="83">
                  <c:v>1.0748542432227363E-2</c:v>
                </c:pt>
                <c:pt idx="84">
                  <c:v>1.0902622964018888E-2</c:v>
                </c:pt>
                <c:pt idx="85">
                  <c:v>1.1048761796253057E-2</c:v>
                </c:pt>
                <c:pt idx="86">
                  <c:v>1.1186582412718105E-2</c:v>
                </c:pt>
                <c:pt idx="87">
                  <c:v>1.1315726477393298E-2</c:v>
                </c:pt>
                <c:pt idx="88">
                  <c:v>1.1435855384636156E-2</c:v>
                </c:pt>
                <c:pt idx="89">
                  <c:v>1.154665173692339E-2</c:v>
                </c:pt>
                <c:pt idx="90">
                  <c:v>1.1647820741129059E-2</c:v>
                </c:pt>
                <c:pt idx="91">
                  <c:v>1.1739091514749486E-2</c:v>
                </c:pt>
                <c:pt idx="92">
                  <c:v>1.1820218293978387E-2</c:v>
                </c:pt>
                <c:pt idx="93">
                  <c:v>1.1890981536094134E-2</c:v>
                </c:pt>
                <c:pt idx="94">
                  <c:v>1.1951188909239964E-2</c:v>
                </c:pt>
                <c:pt idx="95">
                  <c:v>1.2000676163352509E-2</c:v>
                </c:pt>
                <c:pt idx="96">
                  <c:v>1.2039307876719446E-2</c:v>
                </c:pt>
                <c:pt idx="97">
                  <c:v>1.2066978073417257E-2</c:v>
                </c:pt>
                <c:pt idx="98">
                  <c:v>1.2083610707689143E-2</c:v>
                </c:pt>
                <c:pt idx="99">
                  <c:v>1.2089160012164629E-2</c:v>
                </c:pt>
                <c:pt idx="100">
                  <c:v>1.2083610707689143E-2</c:v>
                </c:pt>
                <c:pt idx="101">
                  <c:v>1.2066978073417257E-2</c:v>
                </c:pt>
                <c:pt idx="102">
                  <c:v>1.2039307876719446E-2</c:v>
                </c:pt>
                <c:pt idx="103">
                  <c:v>1.2000676163352509E-2</c:v>
                </c:pt>
                <c:pt idx="104">
                  <c:v>1.1951188909239964E-2</c:v>
                </c:pt>
                <c:pt idx="105">
                  <c:v>1.1890981536094134E-2</c:v>
                </c:pt>
                <c:pt idx="106">
                  <c:v>1.1820218293978387E-2</c:v>
                </c:pt>
                <c:pt idx="107">
                  <c:v>1.1739091514749486E-2</c:v>
                </c:pt>
                <c:pt idx="108">
                  <c:v>1.1647820741129059E-2</c:v>
                </c:pt>
                <c:pt idx="109">
                  <c:v>1.154665173692339E-2</c:v>
                </c:pt>
                <c:pt idx="110">
                  <c:v>1.1435855384636156E-2</c:v>
                </c:pt>
                <c:pt idx="111">
                  <c:v>1.1315726477393298E-2</c:v>
                </c:pt>
                <c:pt idx="112">
                  <c:v>1.1186582412718105E-2</c:v>
                </c:pt>
                <c:pt idx="113">
                  <c:v>1.1048761796253057E-2</c:v>
                </c:pt>
                <c:pt idx="114">
                  <c:v>1.0902622964018888E-2</c:v>
                </c:pt>
                <c:pt idx="115">
                  <c:v>1.0748542432227363E-2</c:v>
                </c:pt>
                <c:pt idx="116">
                  <c:v>1.058691328401983E-2</c:v>
                </c:pt>
                <c:pt idx="117">
                  <c:v>1.041814350278621E-2</c:v>
                </c:pt>
                <c:pt idx="118">
                  <c:v>1.0242654261927763E-2</c:v>
                </c:pt>
                <c:pt idx="119">
                  <c:v>1.006087818106086E-2</c:v>
                </c:pt>
                <c:pt idx="120">
                  <c:v>9.8732575587178809E-3</c:v>
                </c:pt>
                <c:pt idx="121">
                  <c:v>9.6802425915864312E-3</c:v>
                </c:pt>
                <c:pt idx="122">
                  <c:v>9.4822895902399902E-3</c:v>
                </c:pt>
                <c:pt idx="123">
                  <c:v>9.2798592011545528E-3</c:v>
                </c:pt>
                <c:pt idx="124">
                  <c:v>9.0734146445787776E-3</c:v>
                </c:pt>
                <c:pt idx="125">
                  <c:v>8.8634199775332219E-3</c:v>
                </c:pt>
                <c:pt idx="126">
                  <c:v>8.6503383908607574E-3</c:v>
                </c:pt>
                <c:pt idx="127">
                  <c:v>8.4346305488397812E-3</c:v>
                </c:pt>
                <c:pt idx="128">
                  <c:v>8.2167529794084267E-3</c:v>
                </c:pt>
                <c:pt idx="129">
                  <c:v>7.9971565225372722E-3</c:v>
                </c:pt>
                <c:pt idx="130">
                  <c:v>7.7762848437346694E-3</c:v>
                </c:pt>
                <c:pt idx="131">
                  <c:v>7.5545730190788507E-3</c:v>
                </c:pt>
                <c:pt idx="132">
                  <c:v>7.332446197549798E-3</c:v>
                </c:pt>
                <c:pt idx="133">
                  <c:v>7.1103183457875757E-3</c:v>
                </c:pt>
                <c:pt idx="134">
                  <c:v>6.8885910797382103E-3</c:v>
                </c:pt>
                <c:pt idx="135">
                  <c:v>6.6676525869694154E-3</c:v>
                </c:pt>
                <c:pt idx="136">
                  <c:v>6.4478766427520963E-3</c:v>
                </c:pt>
                <c:pt idx="137">
                  <c:v>6.2296217223158238E-3</c:v>
                </c:pt>
                <c:pt idx="138">
                  <c:v>6.0132302110025813E-3</c:v>
                </c:pt>
                <c:pt idx="139">
                  <c:v>5.7990277133688189E-3</c:v>
                </c:pt>
                <c:pt idx="140">
                  <c:v>5.587322461626105E-3</c:v>
                </c:pt>
                <c:pt idx="141">
                  <c:v>5.3784048231705333E-3</c:v>
                </c:pt>
                <c:pt idx="142">
                  <c:v>5.1725469063347903E-3</c:v>
                </c:pt>
                <c:pt idx="143">
                  <c:v>4.9700022629088981E-3</c:v>
                </c:pt>
                <c:pt idx="144">
                  <c:v>4.7710056854195059E-3</c:v>
                </c:pt>
                <c:pt idx="145">
                  <c:v>4.5757730966368114E-3</c:v>
                </c:pt>
                <c:pt idx="146">
                  <c:v>4.3845015282955313E-3</c:v>
                </c:pt>
                <c:pt idx="147">
                  <c:v>4.1973691855741839E-3</c:v>
                </c:pt>
                <c:pt idx="148">
                  <c:v>4.014535593477391E-3</c:v>
                </c:pt>
                <c:pt idx="149">
                  <c:v>3.8361418209103548E-3</c:v>
                </c:pt>
                <c:pt idx="150">
                  <c:v>3.6623107779242101E-3</c:v>
                </c:pt>
                <c:pt idx="151">
                  <c:v>3.4931475813462353E-3</c:v>
                </c:pt>
                <c:pt idx="152">
                  <c:v>3.3287399837900037E-3</c:v>
                </c:pt>
                <c:pt idx="153">
                  <c:v>3.1691588608673076E-3</c:v>
                </c:pt>
                <c:pt idx="154">
                  <c:v>3.0144587512954146E-3</c:v>
                </c:pt>
                <c:pt idx="155">
                  <c:v>2.8646784445088488E-3</c:v>
                </c:pt>
                <c:pt idx="156">
                  <c:v>2.7198416103431599E-3</c:v>
                </c:pt>
                <c:pt idx="157">
                  <c:v>2.5799574653572479E-3</c:v>
                </c:pt>
                <c:pt idx="158">
                  <c:v>2.445021470398899E-3</c:v>
                </c:pt>
                <c:pt idx="159">
                  <c:v>2.315016054092932E-3</c:v>
                </c:pt>
                <c:pt idx="160">
                  <c:v>2.1899113570403857E-3</c:v>
                </c:pt>
                <c:pt idx="161">
                  <c:v>2.0696659916578449E-3</c:v>
                </c:pt>
                <c:pt idx="162">
                  <c:v>1.9542278127555389E-3</c:v>
                </c:pt>
                <c:pt idx="163">
                  <c:v>1.8435346941483612E-3</c:v>
                </c:pt>
                <c:pt idx="164">
                  <c:v>1.7375153068125131E-3</c:v>
                </c:pt>
                <c:pt idx="165">
                  <c:v>1.6360898943390322E-3</c:v>
                </c:pt>
                <c:pt idx="166">
                  <c:v>1.5391710416910317E-3</c:v>
                </c:pt>
                <c:pt idx="167">
                  <c:v>1.4466644335410163E-3</c:v>
                </c:pt>
                <c:pt idx="168">
                  <c:v>1.3584695987452343E-3</c:v>
                </c:pt>
                <c:pt idx="169">
                  <c:v>1.2744806378007635E-3</c:v>
                </c:pt>
                <c:pt idx="170">
                  <c:v>1.1945869304251001E-3</c:v>
                </c:pt>
                <c:pt idx="171">
                  <c:v>1.1186738206948065E-3</c:v>
                </c:pt>
                <c:pt idx="172">
                  <c:v>1.046623277476684E-3</c:v>
                </c:pt>
                <c:pt idx="173">
                  <c:v>9.7831452817961776E-4</c:v>
                </c:pt>
                <c:pt idx="174">
                  <c:v>9.1362466414547378E-4</c:v>
                </c:pt>
                <c:pt idx="175">
                  <c:v>8.5242921628116478E-4</c:v>
                </c:pt>
                <c:pt idx="176">
                  <c:v>7.9460269980937824E-4</c:v>
                </c:pt>
                <c:pt idx="177">
                  <c:v>7.4001912728089455E-4</c:v>
                </c:pt>
                <c:pt idx="178">
                  <c:v>6.8855248924531596E-4</c:v>
                </c:pt>
                <c:pt idx="179">
                  <c:v>6.4007720221826488E-4</c:v>
                </c:pt>
                <c:pt idx="180">
                  <c:v>5.9446852381052752E-4</c:v>
                </c:pt>
                <c:pt idx="181">
                  <c:v>5.5160293509737214E-4</c:v>
                </c:pt>
                <c:pt idx="182">
                  <c:v>5.1135849050370445E-4</c:v>
                </c:pt>
                <c:pt idx="183">
                  <c:v>4.7361513566229117E-4</c:v>
                </c:pt>
                <c:pt idx="184">
                  <c:v>4.3825499386770266E-4</c:v>
                </c:pt>
                <c:pt idx="185">
                  <c:v>4.0516262189771809E-4</c:v>
                </c:pt>
                <c:pt idx="186">
                  <c:v>3.7422523610670049E-4</c:v>
                </c:pt>
                <c:pt idx="187">
                  <c:v>3.4533290981204369E-4</c:v>
                </c:pt>
                <c:pt idx="188">
                  <c:v>3.18378743095461E-4</c:v>
                </c:pt>
                <c:pt idx="189">
                  <c:v>2.9325900622606088E-4</c:v>
                </c:pt>
                <c:pt idx="190">
                  <c:v>2.6987325798230404E-4</c:v>
                </c:pt>
                <c:pt idx="191">
                  <c:v>2.4812444020567412E-4</c:v>
                </c:pt>
                <c:pt idx="192">
                  <c:v>2.2791894996088851E-4</c:v>
                </c:pt>
                <c:pt idx="193">
                  <c:v>2.0916669070648923E-4</c:v>
                </c:pt>
                <c:pt idx="194">
                  <c:v>1.9178110389644733E-4</c:v>
                </c:pt>
                <c:pt idx="195">
                  <c:v>1.7567918243887958E-4</c:v>
                </c:pt>
                <c:pt idx="196">
                  <c:v>1.6078146743295777E-4</c:v>
                </c:pt>
                <c:pt idx="197">
                  <c:v>1.4701202959049091E-4</c:v>
                </c:pt>
                <c:pt idx="198">
                  <c:v>1.3429843672539416E-4</c:v>
                </c:pt>
                <c:pt idx="199">
                  <c:v>1.225717086632266E-4</c:v>
                </c:pt>
                <c:pt idx="200">
                  <c:v>1.1176626088508269E-4</c:v>
                </c:pt>
                <c:pt idx="201">
                  <c:v>1.018198381762484E-4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AC0-42C9-AF4A-BAEB9E002BDC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'Sheet1 (2)'!$L$4:$L$205</c:f>
              <c:numCache>
                <c:formatCode>General</c:formatCode>
                <c:ptCount val="2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</c:numCache>
            </c:numRef>
          </c:xVal>
          <c:yVal>
            <c:numRef>
              <c:f>'Sheet1 (2)'!$N$4:$N$205</c:f>
              <c:numCache>
                <c:formatCode>General</c:formatCode>
                <c:ptCount val="202"/>
                <c:pt idx="0">
                  <c:v>1.6318918807971008E-7</c:v>
                </c:pt>
                <c:pt idx="1">
                  <c:v>1.9464532421695837E-7</c:v>
                </c:pt>
                <c:pt idx="2">
                  <c:v>2.318466522914695E-7</c:v>
                </c:pt>
                <c:pt idx="3">
                  <c:v>2.7577947668999966E-7</c:v>
                </c:pt>
                <c:pt idx="4">
                  <c:v>3.2758749639730049E-7</c:v>
                </c:pt>
                <c:pt idx="5">
                  <c:v>3.8859476948926397E-7</c:v>
                </c:pt>
                <c:pt idx="6">
                  <c:v>4.6033165915913904E-7</c:v>
                </c:pt>
                <c:pt idx="7">
                  <c:v>5.4456408829972124E-7</c:v>
                </c:pt>
                <c:pt idx="8">
                  <c:v>6.4332645618556129E-7</c:v>
                </c:pt>
                <c:pt idx="9">
                  <c:v>7.5895859803235265E-7</c:v>
                </c:pt>
                <c:pt idx="10">
                  <c:v>8.9414719592184992E-7</c:v>
                </c:pt>
                <c:pt idx="11">
                  <c:v>1.0519720774860754E-6</c:v>
                </c:pt>
                <c:pt idx="12">
                  <c:v>1.2359578665051268E-6</c:v>
                </c:pt>
                <c:pt idx="13">
                  <c:v>1.4501314767906984E-6</c:v>
                </c:pt>
                <c:pt idx="14">
                  <c:v>1.6990859669409904E-6</c:v>
                </c:pt>
                <c:pt idx="15">
                  <c:v>1.9880512982331676E-6</c:v>
                </c:pt>
                <c:pt idx="16">
                  <c:v>2.3229725604684431E-6</c:v>
                </c:pt>
                <c:pt idx="17">
                  <c:v>2.710596250329429E-6</c:v>
                </c:pt>
                <c:pt idx="18">
                  <c:v>3.1585652030036361E-6</c:v>
                </c:pt>
                <c:pt idx="19">
                  <c:v>3.6755227896482146E-6</c:v>
                </c:pt>
                <c:pt idx="20">
                  <c:v>4.2712269998228274E-6</c:v>
                </c:pt>
                <c:pt idx="21">
                  <c:v>4.9566750283290875E-6</c:v>
                </c:pt>
                <c:pt idx="22">
                  <c:v>5.7442389789288374E-6</c:v>
                </c:pt>
                <c:pt idx="23">
                  <c:v>6.6478132820640922E-6</c:v>
                </c:pt>
                <c:pt idx="24">
                  <c:v>7.6829743988118765E-6</c:v>
                </c:pt>
                <c:pt idx="25">
                  <c:v>8.8671533476685308E-6</c:v>
                </c:pt>
                <c:pt idx="26">
                  <c:v>1.0219821543131442E-5</c:v>
                </c:pt>
                <c:pt idx="27">
                  <c:v>1.1762690374168093E-5</c:v>
                </c:pt>
                <c:pt idx="28">
                  <c:v>1.3519924875269578E-5</c:v>
                </c:pt>
                <c:pt idx="29">
                  <c:v>1.5518371751631793E-5</c:v>
                </c:pt>
                <c:pt idx="30">
                  <c:v>1.7787801911882246E-5</c:v>
                </c:pt>
                <c:pt idx="31">
                  <c:v>2.0361167535535321E-5</c:v>
                </c:pt>
                <c:pt idx="32">
                  <c:v>2.3274873556963864E-5</c:v>
                </c:pt>
                <c:pt idx="33">
                  <c:v>2.6569063282196546E-5</c:v>
                </c:pt>
                <c:pt idx="34">
                  <c:v>3.0287917668527115E-5</c:v>
                </c:pt>
                <c:pt idx="35">
                  <c:v>3.4479967589178464E-5</c:v>
                </c:pt>
                <c:pt idx="36">
                  <c:v>3.9198418175765086E-5</c:v>
                </c:pt>
                <c:pt idx="37">
                  <c:v>4.450148407997268E-5</c:v>
                </c:pt>
                <c:pt idx="38">
                  <c:v>5.0452734222959494E-5</c:v>
                </c:pt>
                <c:pt idx="39">
                  <c:v>5.712144430707797E-5</c:v>
                </c:pt>
                <c:pt idx="40">
                  <c:v>6.458295505058526E-5</c:v>
                </c:pt>
                <c:pt idx="41">
                  <c:v>7.2919033773466457E-5</c:v>
                </c:pt>
                <c:pt idx="42">
                  <c:v>8.2218236613203698E-5</c:v>
                </c:pt>
                <c:pt idx="43">
                  <c:v>9.2576268285632726E-5</c:v>
                </c:pt>
                <c:pt idx="44">
                  <c:v>1.04096335930828E-4</c:v>
                </c:pt>
                <c:pt idx="45">
                  <c:v>1.1688949320066831E-4</c:v>
                </c:pt>
                <c:pt idx="46">
                  <c:v>1.3107497035732497E-4</c:v>
                </c:pt>
                <c:pt idx="47">
                  <c:v>1.4678048576495761E-4</c:v>
                </c:pt>
                <c:pt idx="48">
                  <c:v>1.6414253377548176E-4</c:v>
                </c:pt>
                <c:pt idx="49">
                  <c:v>1.8330664363908498E-4</c:v>
                </c:pt>
                <c:pt idx="50">
                  <c:v>2.0442760371739614E-4</c:v>
                </c:pt>
                <c:pt idx="51">
                  <c:v>2.2766964494857074E-4</c:v>
                </c:pt>
                <c:pt idx="52">
                  <c:v>2.5320657721617846E-4</c:v>
                </c:pt>
                <c:pt idx="53">
                  <c:v>2.8122187201525033E-4</c:v>
                </c:pt>
                <c:pt idx="54">
                  <c:v>3.1190868459697607E-4</c:v>
                </c:pt>
                <c:pt idx="55">
                  <c:v>3.4546980861646854E-4</c:v>
                </c:pt>
                <c:pt idx="56">
                  <c:v>3.8211755621396032E-4</c:v>
                </c:pt>
                <c:pt idx="57">
                  <c:v>4.2207355643694228E-4</c:v>
                </c:pt>
                <c:pt idx="58">
                  <c:v>4.6556846496730595E-4</c:v>
                </c:pt>
                <c:pt idx="59">
                  <c:v>5.1284157826126287E-4</c:v>
                </c:pt>
                <c:pt idx="60">
                  <c:v>5.641403454482107E-4</c:v>
                </c:pt>
                <c:pt idx="61">
                  <c:v>6.1971977167463437E-4</c:v>
                </c:pt>
                <c:pt idx="62">
                  <c:v>6.7984170702668041E-4</c:v>
                </c:pt>
                <c:pt idx="63">
                  <c:v>7.4477401572546034E-4</c:v>
                </c:pt>
                <c:pt idx="64">
                  <c:v>8.1478962096656312E-4</c:v>
                </c:pt>
                <c:pt idx="65">
                  <c:v>8.9016542157243706E-4</c:v>
                </c:pt>
                <c:pt idx="66">
                  <c:v>9.7118107754479567E-4</c:v>
                </c:pt>
                <c:pt idx="67">
                  <c:v>1.0581176626436762E-3</c:v>
                </c:pt>
                <c:pt idx="68">
                  <c:v>1.151256183278363E-3</c:v>
                </c:pt>
                <c:pt idx="69">
                  <c:v>1.2508759642692827E-3</c:v>
                </c:pt>
                <c:pt idx="70">
                  <c:v>1.3572529034232199E-3</c:v>
                </c:pt>
                <c:pt idx="71">
                  <c:v>1.4706575983489899E-3</c:v>
                </c:pt>
                <c:pt idx="72">
                  <c:v>1.5913533505169336E-3</c:v>
                </c:pt>
                <c:pt idx="73">
                  <c:v>1.7195940532208343E-3</c:v>
                </c:pt>
                <c:pt idx="74">
                  <c:v>1.8556219718208963E-3</c:v>
                </c:pt>
                <c:pt idx="75">
                  <c:v>1.9996654264143724E-3</c:v>
                </c:pt>
                <c:pt idx="76">
                  <c:v>2.1519363888777183E-3</c:v>
                </c:pt>
                <c:pt idx="77">
                  <c:v>2.3126280080302607E-3</c:v>
                </c:pt>
                <c:pt idx="78">
                  <c:v>2.4819120784614897E-3</c:v>
                </c:pt>
                <c:pt idx="79">
                  <c:v>2.6599364703187183E-3</c:v>
                </c:pt>
                <c:pt idx="80">
                  <c:v>2.8468225390431809E-3</c:v>
                </c:pt>
                <c:pt idx="81">
                  <c:v>3.0426625356446608E-3</c:v>
                </c:pt>
                <c:pt idx="82">
                  <c:v>3.247517039590191E-3</c:v>
                </c:pt>
                <c:pt idx="83">
                  <c:v>3.461412437723908E-3</c:v>
                </c:pt>
                <c:pt idx="84">
                  <c:v>3.6843384738055062E-3</c:v>
                </c:pt>
                <c:pt idx="85">
                  <c:v>3.9162458942270714E-3</c:v>
                </c:pt>
                <c:pt idx="86">
                  <c:v>4.1570442162165225E-3</c:v>
                </c:pt>
                <c:pt idx="87">
                  <c:v>4.4065996453361679E-3</c:v>
                </c:pt>
                <c:pt idx="88">
                  <c:v>4.6647331693141728E-3</c:v>
                </c:pt>
                <c:pt idx="89">
                  <c:v>4.931218855185362E-3</c:v>
                </c:pt>
                <c:pt idx="90">
                  <c:v>5.2057823763479441E-3</c:v>
                </c:pt>
                <c:pt idx="91">
                  <c:v>5.4880997954508222E-3</c:v>
                </c:pt>
                <c:pt idx="92">
                  <c:v>5.7777966280015865E-3</c:v>
                </c:pt>
                <c:pt idx="93">
                  <c:v>6.0744472102219858E-3</c:v>
                </c:pt>
                <c:pt idx="94">
                  <c:v>6.3775743929736844E-3</c:v>
                </c:pt>
                <c:pt idx="95">
                  <c:v>6.6866495815354502E-3</c:v>
                </c:pt>
                <c:pt idx="96">
                  <c:v>7.0010931386411948E-3</c:v>
                </c:pt>
                <c:pt idx="97">
                  <c:v>7.320275165499374E-3</c:v>
                </c:pt>
                <c:pt idx="98">
                  <c:v>7.643516672526174E-3</c:v>
                </c:pt>
                <c:pt idx="99">
                  <c:v>7.9700911482604095E-3</c:v>
                </c:pt>
                <c:pt idx="100">
                  <c:v>8.2992265314154236E-3</c:v>
                </c:pt>
                <c:pt idx="101">
                  <c:v>8.6301075872950335E-3</c:v>
                </c:pt>
                <c:pt idx="102">
                  <c:v>8.9618786858941986E-3</c:v>
                </c:pt>
                <c:pt idx="103">
                  <c:v>9.2936469749619506E-3</c:v>
                </c:pt>
                <c:pt idx="104">
                  <c:v>9.6244859371691204E-3</c:v>
                </c:pt>
                <c:pt idx="105">
                  <c:v>9.9534393163453333E-3</c:v>
                </c:pt>
                <c:pt idx="106">
                  <c:v>1.0279525393578586E-2</c:v>
                </c:pt>
                <c:pt idx="107">
                  <c:v>1.060174158985994E-2</c:v>
                </c:pt>
                <c:pt idx="108">
                  <c:v>1.0919069367958414E-2</c:v>
                </c:pt>
                <c:pt idx="109">
                  <c:v>1.1230479402381789E-2</c:v>
                </c:pt>
                <c:pt idx="110">
                  <c:v>1.1534936982670713E-2</c:v>
                </c:pt>
                <c:pt idx="111">
                  <c:v>1.1831407611938972E-2</c:v>
                </c:pt>
                <c:pt idx="112">
                  <c:v>1.211886275956167E-2</c:v>
                </c:pt>
                <c:pt idx="113">
                  <c:v>1.2396285724272952E-2</c:v>
                </c:pt>
                <c:pt idx="114">
                  <c:v>1.2662677561708489E-2</c:v>
                </c:pt>
                <c:pt idx="115">
                  <c:v>1.2917063028654464E-2</c:v>
                </c:pt>
                <c:pt idx="116">
                  <c:v>1.3158496494977346E-2</c:v>
                </c:pt>
                <c:pt idx="117">
                  <c:v>1.3386067773434946E-2</c:v>
                </c:pt>
                <c:pt idx="118">
                  <c:v>1.3598907817330067E-2</c:v>
                </c:pt>
                <c:pt idx="119">
                  <c:v>1.3796194236277726E-2</c:v>
                </c:pt>
                <c:pt idx="120">
                  <c:v>1.3977156581221971E-2</c:v>
                </c:pt>
                <c:pt idx="121">
                  <c:v>1.4141081351258199E-2</c:v>
                </c:pt>
                <c:pt idx="122">
                  <c:v>1.4287316676783098E-2</c:v>
                </c:pt>
                <c:pt idx="123">
                  <c:v>1.4415276635990605E-2</c:v>
                </c:pt>
                <c:pt idx="124">
                  <c:v>1.4524445164735285E-2</c:v>
                </c:pt>
                <c:pt idx="125">
                  <c:v>1.4614379523263049E-2</c:v>
                </c:pt>
                <c:pt idx="126">
                  <c:v>1.4684713287225482E-2</c:v>
                </c:pt>
                <c:pt idx="127">
                  <c:v>1.4735158834703733E-2</c:v>
                </c:pt>
                <c:pt idx="128">
                  <c:v>1.4765509305621503E-2</c:v>
                </c:pt>
                <c:pt idx="129">
                  <c:v>1.4775640014867877E-2</c:v>
                </c:pt>
                <c:pt idx="130">
                  <c:v>1.4765509305621503E-2</c:v>
                </c:pt>
                <c:pt idx="131">
                  <c:v>1.4735158834703733E-2</c:v>
                </c:pt>
                <c:pt idx="132">
                  <c:v>1.4684713287225482E-2</c:v>
                </c:pt>
                <c:pt idx="133">
                  <c:v>1.4614379523263049E-2</c:v>
                </c:pt>
                <c:pt idx="134">
                  <c:v>1.4524445164735285E-2</c:v>
                </c:pt>
                <c:pt idx="135">
                  <c:v>1.4415276635990605E-2</c:v>
                </c:pt>
                <c:pt idx="136">
                  <c:v>1.4287316676783098E-2</c:v>
                </c:pt>
                <c:pt idx="137">
                  <c:v>1.4141081351258199E-2</c:v>
                </c:pt>
                <c:pt idx="138">
                  <c:v>1.3977156581221971E-2</c:v>
                </c:pt>
                <c:pt idx="139">
                  <c:v>1.3796194236277726E-2</c:v>
                </c:pt>
                <c:pt idx="140">
                  <c:v>1.3598907817330067E-2</c:v>
                </c:pt>
                <c:pt idx="141">
                  <c:v>1.3386067773434946E-2</c:v>
                </c:pt>
                <c:pt idx="142">
                  <c:v>1.3158496494977346E-2</c:v>
                </c:pt>
                <c:pt idx="143">
                  <c:v>1.2917063028654464E-2</c:v>
                </c:pt>
                <c:pt idx="144">
                  <c:v>1.2662677561708489E-2</c:v>
                </c:pt>
                <c:pt idx="145">
                  <c:v>1.2396285724272952E-2</c:v>
                </c:pt>
                <c:pt idx="146">
                  <c:v>1.211886275956167E-2</c:v>
                </c:pt>
                <c:pt idx="147">
                  <c:v>1.1831407611938972E-2</c:v>
                </c:pt>
                <c:pt idx="148">
                  <c:v>1.1534936982670713E-2</c:v>
                </c:pt>
                <c:pt idx="149">
                  <c:v>1.1230479402381789E-2</c:v>
                </c:pt>
                <c:pt idx="150">
                  <c:v>1.0919069367958414E-2</c:v>
                </c:pt>
                <c:pt idx="151">
                  <c:v>1.060174158985994E-2</c:v>
                </c:pt>
                <c:pt idx="152">
                  <c:v>1.0279525393578586E-2</c:v>
                </c:pt>
                <c:pt idx="153">
                  <c:v>9.9534393163453333E-3</c:v>
                </c:pt>
                <c:pt idx="154">
                  <c:v>9.6244859371691204E-3</c:v>
                </c:pt>
                <c:pt idx="155">
                  <c:v>9.2936469749619506E-3</c:v>
                </c:pt>
                <c:pt idx="156">
                  <c:v>8.9618786858941986E-3</c:v>
                </c:pt>
                <c:pt idx="157">
                  <c:v>8.6301075872950335E-3</c:v>
                </c:pt>
                <c:pt idx="158">
                  <c:v>8.2992265314154236E-3</c:v>
                </c:pt>
                <c:pt idx="159">
                  <c:v>7.9700911482604095E-3</c:v>
                </c:pt>
                <c:pt idx="160">
                  <c:v>7.643516672526174E-3</c:v>
                </c:pt>
                <c:pt idx="161">
                  <c:v>7.320275165499374E-3</c:v>
                </c:pt>
                <c:pt idx="162">
                  <c:v>7.0010931386411948E-3</c:v>
                </c:pt>
                <c:pt idx="163">
                  <c:v>6.6866495815354502E-3</c:v>
                </c:pt>
                <c:pt idx="164">
                  <c:v>6.3775743929736844E-3</c:v>
                </c:pt>
                <c:pt idx="165">
                  <c:v>6.0744472102219858E-3</c:v>
                </c:pt>
                <c:pt idx="166">
                  <c:v>5.7777966280015865E-3</c:v>
                </c:pt>
                <c:pt idx="167">
                  <c:v>5.4880997954508222E-3</c:v>
                </c:pt>
                <c:pt idx="168">
                  <c:v>5.2057823763479441E-3</c:v>
                </c:pt>
                <c:pt idx="169">
                  <c:v>4.931218855185362E-3</c:v>
                </c:pt>
                <c:pt idx="170">
                  <c:v>4.6647331693141728E-3</c:v>
                </c:pt>
                <c:pt idx="171">
                  <c:v>4.4065996453361679E-3</c:v>
                </c:pt>
                <c:pt idx="172">
                  <c:v>4.1570442162165225E-3</c:v>
                </c:pt>
                <c:pt idx="173">
                  <c:v>3.9162458942270714E-3</c:v>
                </c:pt>
                <c:pt idx="174">
                  <c:v>3.6843384738055062E-3</c:v>
                </c:pt>
                <c:pt idx="175">
                  <c:v>3.461412437723908E-3</c:v>
                </c:pt>
                <c:pt idx="176">
                  <c:v>3.247517039590191E-3</c:v>
                </c:pt>
                <c:pt idx="177">
                  <c:v>3.0426625356446608E-3</c:v>
                </c:pt>
                <c:pt idx="178">
                  <c:v>2.8468225390431809E-3</c:v>
                </c:pt>
                <c:pt idx="179">
                  <c:v>2.6599364703187183E-3</c:v>
                </c:pt>
                <c:pt idx="180">
                  <c:v>2.4819120784614897E-3</c:v>
                </c:pt>
                <c:pt idx="181">
                  <c:v>2.3126280080302607E-3</c:v>
                </c:pt>
                <c:pt idx="182">
                  <c:v>2.1519363888777183E-3</c:v>
                </c:pt>
                <c:pt idx="183">
                  <c:v>1.9996654264143724E-3</c:v>
                </c:pt>
                <c:pt idx="184">
                  <c:v>1.8556219718208963E-3</c:v>
                </c:pt>
                <c:pt idx="185">
                  <c:v>1.7195940532208343E-3</c:v>
                </c:pt>
                <c:pt idx="186">
                  <c:v>1.5913533505169336E-3</c:v>
                </c:pt>
                <c:pt idx="187">
                  <c:v>1.4706575983489899E-3</c:v>
                </c:pt>
                <c:pt idx="188">
                  <c:v>1.3572529034232199E-3</c:v>
                </c:pt>
                <c:pt idx="189">
                  <c:v>1.2508759642692827E-3</c:v>
                </c:pt>
                <c:pt idx="190">
                  <c:v>1.151256183278363E-3</c:v>
                </c:pt>
                <c:pt idx="191">
                  <c:v>1.0581176626436762E-3</c:v>
                </c:pt>
                <c:pt idx="192">
                  <c:v>9.7118107754479567E-4</c:v>
                </c:pt>
                <c:pt idx="193">
                  <c:v>8.9016542157243706E-4</c:v>
                </c:pt>
                <c:pt idx="194">
                  <c:v>8.1478962096656312E-4</c:v>
                </c:pt>
                <c:pt idx="195">
                  <c:v>7.4477401572546034E-4</c:v>
                </c:pt>
                <c:pt idx="196">
                  <c:v>6.7984170702668041E-4</c:v>
                </c:pt>
                <c:pt idx="197">
                  <c:v>6.1971977167463437E-4</c:v>
                </c:pt>
                <c:pt idx="198">
                  <c:v>5.641403454482107E-4</c:v>
                </c:pt>
                <c:pt idx="199">
                  <c:v>5.1284157826126287E-4</c:v>
                </c:pt>
                <c:pt idx="200">
                  <c:v>4.6556846496730595E-4</c:v>
                </c:pt>
                <c:pt idx="201">
                  <c:v>4.2207355643694228E-4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0AC0-42C9-AF4A-BAEB9E002BDC}"/>
            </c:ext>
          </c:extLst>
        </c:ser>
        <c:ser>
          <c:idx val="2"/>
          <c:order val="2"/>
          <c:tx>
            <c:v>Line1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1"/>
            <c:val val="100"/>
            <c:spPr>
              <a:noFill/>
              <a:ln w="19050" cap="flat" cmpd="sng" algn="ctr">
                <a:solidFill>
                  <a:schemeClr val="accent1"/>
                </a:solidFill>
                <a:prstDash val="sysDash"/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1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Lit>
              <c:formatCode>General</c:formatCode>
              <c:ptCount val="1"/>
              <c:pt idx="0">
                <c:v>100</c:v>
              </c:pt>
            </c:numLit>
          </c:xVal>
          <c:yVal>
            <c:numLit>
              <c:formatCode>General</c:formatCode>
              <c:ptCount val="1"/>
              <c:pt idx="0">
                <c:v>1.2E-2</c:v>
              </c:pt>
            </c:numLit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0AC0-42C9-AF4A-BAEB9E002BDC}"/>
            </c:ext>
          </c:extLst>
        </c:ser>
        <c:ser>
          <c:idx val="3"/>
          <c:order val="3"/>
          <c:tx>
            <c:v>Line2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minus"/>
            <c:errValType val="percentage"/>
            <c:noEndCap val="1"/>
            <c:val val="100"/>
            <c:spPr>
              <a:noFill/>
              <a:ln w="19050" cap="flat" cmpd="sng" algn="ctr">
                <a:solidFill>
                  <a:schemeClr val="accent2"/>
                </a:solidFill>
                <a:prstDash val="sysDash"/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1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Lit>
              <c:formatCode>General</c:formatCode>
              <c:ptCount val="1"/>
              <c:pt idx="0">
                <c:v>130</c:v>
              </c:pt>
            </c:numLit>
          </c:xVal>
          <c:yVal>
            <c:numLit>
              <c:formatCode>General</c:formatCode>
              <c:ptCount val="1"/>
              <c:pt idx="0">
                <c:v>1.47E-2</c:v>
              </c:pt>
            </c:numLit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0AC0-42C9-AF4A-BAEB9E002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3539904"/>
        <c:axId val="1813540448"/>
      </c:scatterChart>
      <c:valAx>
        <c:axId val="1813539904"/>
        <c:scaling>
          <c:orientation val="minMax"/>
          <c:max val="200"/>
          <c:min val="0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 b="0" i="0" baseline="0" dirty="0">
                    <a:effectLst/>
                  </a:rPr>
                  <a:t>Quality of Care </a:t>
                </a:r>
                <a:endParaRPr lang="en-AU" sz="1400" dirty="0">
                  <a:effectLst/>
                </a:endParaRPr>
              </a:p>
              <a:p>
                <a:pPr>
                  <a:defRPr/>
                </a:pPr>
                <a:r>
                  <a:rPr lang="en-AU" sz="1400" b="0" i="0" baseline="0" dirty="0">
                    <a:effectLst/>
                    <a:sym typeface="Wingdings" panose="05000000000000000000" pitchFamily="2" charset="2"/>
                  </a:rPr>
                  <a:t></a:t>
                </a:r>
                <a:r>
                  <a:rPr lang="en-AU" sz="1400" b="0" i="0" baseline="0" dirty="0">
                    <a:effectLst/>
                  </a:rPr>
                  <a:t>Worse		Better </a:t>
                </a:r>
                <a:r>
                  <a:rPr lang="en-AU" sz="1400" b="0" i="0" baseline="0" dirty="0">
                    <a:effectLst/>
                    <a:sym typeface="Wingdings" panose="05000000000000000000" pitchFamily="2" charset="2"/>
                  </a:rPr>
                  <a:t></a:t>
                </a:r>
                <a:endParaRPr lang="en-AU" sz="14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13540448"/>
        <c:crosses val="autoZero"/>
        <c:crossBetween val="midCat"/>
      </c:valAx>
      <c:valAx>
        <c:axId val="1813540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13539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BE684-BBE9-4FDA-A6F9-7929639ECDC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90AA0DB-4AA4-4C8E-93A1-F1B159CD1A81}">
      <dgm:prSet phldrT="[Text]"/>
      <dgm:spPr/>
      <dgm:t>
        <a:bodyPr/>
        <a:lstStyle/>
        <a:p>
          <a:r>
            <a:rPr lang="en-NZ" dirty="0"/>
            <a:t>Concrete Experience</a:t>
          </a:r>
          <a:endParaRPr lang="en-AU" dirty="0"/>
        </a:p>
      </dgm:t>
    </dgm:pt>
    <dgm:pt modelId="{F346030F-C3BA-46DC-A10A-D257686C2188}" type="parTrans" cxnId="{D5D50B79-936D-4F18-AD69-1864EC20E934}">
      <dgm:prSet/>
      <dgm:spPr/>
      <dgm:t>
        <a:bodyPr/>
        <a:lstStyle/>
        <a:p>
          <a:endParaRPr lang="en-AU"/>
        </a:p>
      </dgm:t>
    </dgm:pt>
    <dgm:pt modelId="{9330C252-E981-48CF-9066-EBACDCD5BC41}" type="sibTrans" cxnId="{D5D50B79-936D-4F18-AD69-1864EC20E934}">
      <dgm:prSet/>
      <dgm:spPr/>
      <dgm:t>
        <a:bodyPr/>
        <a:lstStyle/>
        <a:p>
          <a:endParaRPr lang="en-AU"/>
        </a:p>
      </dgm:t>
    </dgm:pt>
    <dgm:pt modelId="{DDB59D41-7B1F-4796-90A6-90D2767E830D}">
      <dgm:prSet phldrT="[Text]"/>
      <dgm:spPr/>
      <dgm:t>
        <a:bodyPr/>
        <a:lstStyle/>
        <a:p>
          <a:r>
            <a:rPr lang="en-NZ" dirty="0"/>
            <a:t>Reflective Observation</a:t>
          </a:r>
          <a:endParaRPr lang="en-AU" dirty="0"/>
        </a:p>
      </dgm:t>
    </dgm:pt>
    <dgm:pt modelId="{37B31607-487F-44F8-B3E2-94559756BF1D}" type="parTrans" cxnId="{5C9A0EC4-5763-4EAE-ADD9-083B8B0A3AEB}">
      <dgm:prSet/>
      <dgm:spPr/>
      <dgm:t>
        <a:bodyPr/>
        <a:lstStyle/>
        <a:p>
          <a:endParaRPr lang="en-AU"/>
        </a:p>
      </dgm:t>
    </dgm:pt>
    <dgm:pt modelId="{5800B318-C318-4118-B762-710E5C9265BD}" type="sibTrans" cxnId="{5C9A0EC4-5763-4EAE-ADD9-083B8B0A3AEB}">
      <dgm:prSet/>
      <dgm:spPr/>
      <dgm:t>
        <a:bodyPr/>
        <a:lstStyle/>
        <a:p>
          <a:endParaRPr lang="en-AU"/>
        </a:p>
      </dgm:t>
    </dgm:pt>
    <dgm:pt modelId="{BC0C330F-6BFD-4BCF-951E-6F55B8D872F1}">
      <dgm:prSet phldrT="[Text]"/>
      <dgm:spPr/>
      <dgm:t>
        <a:bodyPr/>
        <a:lstStyle/>
        <a:p>
          <a:r>
            <a:rPr lang="en-NZ" dirty="0"/>
            <a:t>Abstract Conceptualisation</a:t>
          </a:r>
          <a:endParaRPr lang="en-AU" dirty="0"/>
        </a:p>
      </dgm:t>
    </dgm:pt>
    <dgm:pt modelId="{085FF3D0-24E7-40B3-B163-94D09C5E0B42}" type="parTrans" cxnId="{34D28FBC-EF43-4CA0-8E86-EAFE81DE9E25}">
      <dgm:prSet/>
      <dgm:spPr/>
      <dgm:t>
        <a:bodyPr/>
        <a:lstStyle/>
        <a:p>
          <a:endParaRPr lang="en-AU"/>
        </a:p>
      </dgm:t>
    </dgm:pt>
    <dgm:pt modelId="{9C00118C-3AFA-406A-B27E-C42511926CF4}" type="sibTrans" cxnId="{34D28FBC-EF43-4CA0-8E86-EAFE81DE9E25}">
      <dgm:prSet/>
      <dgm:spPr/>
      <dgm:t>
        <a:bodyPr/>
        <a:lstStyle/>
        <a:p>
          <a:endParaRPr lang="en-AU"/>
        </a:p>
      </dgm:t>
    </dgm:pt>
    <dgm:pt modelId="{FA7057EE-5785-494A-8395-D81CC33BC94F}">
      <dgm:prSet phldrT="[Text]"/>
      <dgm:spPr/>
      <dgm:t>
        <a:bodyPr/>
        <a:lstStyle/>
        <a:p>
          <a:r>
            <a:rPr lang="en-NZ" dirty="0"/>
            <a:t>Active Experimentation</a:t>
          </a:r>
          <a:endParaRPr lang="en-AU" dirty="0"/>
        </a:p>
      </dgm:t>
    </dgm:pt>
    <dgm:pt modelId="{CA126294-9782-4353-9E2D-73F0125B2799}" type="parTrans" cxnId="{6ABE2919-08AE-40BE-82DC-8DC7D91E3562}">
      <dgm:prSet/>
      <dgm:spPr/>
      <dgm:t>
        <a:bodyPr/>
        <a:lstStyle/>
        <a:p>
          <a:endParaRPr lang="en-AU"/>
        </a:p>
      </dgm:t>
    </dgm:pt>
    <dgm:pt modelId="{7FD4A6C9-5BC0-4C09-B139-CCFC93AE7255}" type="sibTrans" cxnId="{6ABE2919-08AE-40BE-82DC-8DC7D91E3562}">
      <dgm:prSet/>
      <dgm:spPr/>
      <dgm:t>
        <a:bodyPr/>
        <a:lstStyle/>
        <a:p>
          <a:endParaRPr lang="en-AU"/>
        </a:p>
      </dgm:t>
    </dgm:pt>
    <dgm:pt modelId="{9CBD90FA-8979-47F8-BD77-CF2FF503D313}" type="pres">
      <dgm:prSet presAssocID="{5B3BE684-BBE9-4FDA-A6F9-7929639ECD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4DF6F689-4DEE-4727-BC32-4126B6DA6C15}" type="pres">
      <dgm:prSet presAssocID="{690AA0DB-4AA4-4C8E-93A1-F1B159CD1A81}" presName="node" presStyleLbl="node1" presStyleIdx="0" presStyleCnt="4" custScaleX="110000" custScaleY="110000" custRadScaleRad="109328" custRadScaleInc="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NZ"/>
        </a:p>
      </dgm:t>
    </dgm:pt>
    <dgm:pt modelId="{B42108FD-94F7-4D12-8650-43CD2378A7AD}" type="pres">
      <dgm:prSet presAssocID="{690AA0DB-4AA4-4C8E-93A1-F1B159CD1A81}" presName="spNode" presStyleCnt="0"/>
      <dgm:spPr/>
    </dgm:pt>
    <dgm:pt modelId="{864ACB70-B0F6-4A3F-9181-3D26B768A95D}" type="pres">
      <dgm:prSet presAssocID="{9330C252-E981-48CF-9066-EBACDCD5BC41}" presName="sibTrans" presStyleLbl="sibTrans1D1" presStyleIdx="0" presStyleCnt="4"/>
      <dgm:spPr/>
      <dgm:t>
        <a:bodyPr/>
        <a:lstStyle/>
        <a:p>
          <a:endParaRPr lang="en-NZ"/>
        </a:p>
      </dgm:t>
    </dgm:pt>
    <dgm:pt modelId="{0CF1B364-FDD1-40A3-886D-3101135C9F2A}" type="pres">
      <dgm:prSet presAssocID="{DDB59D41-7B1F-4796-90A6-90D2767E830D}" presName="node" presStyleLbl="node1" presStyleIdx="1" presStyleCnt="4" custScaleX="110000" custScaleY="11000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NZ"/>
        </a:p>
      </dgm:t>
    </dgm:pt>
    <dgm:pt modelId="{F63665E5-4C7D-494A-A4AB-B221ED5B8321}" type="pres">
      <dgm:prSet presAssocID="{DDB59D41-7B1F-4796-90A6-90D2767E830D}" presName="spNode" presStyleCnt="0"/>
      <dgm:spPr/>
    </dgm:pt>
    <dgm:pt modelId="{6DFDB71B-9DD4-425D-8724-81AE58372460}" type="pres">
      <dgm:prSet presAssocID="{5800B318-C318-4118-B762-710E5C9265BD}" presName="sibTrans" presStyleLbl="sibTrans1D1" presStyleIdx="1" presStyleCnt="4"/>
      <dgm:spPr/>
      <dgm:t>
        <a:bodyPr/>
        <a:lstStyle/>
        <a:p>
          <a:endParaRPr lang="en-NZ"/>
        </a:p>
      </dgm:t>
    </dgm:pt>
    <dgm:pt modelId="{46724CCD-FEA7-4A5A-9072-7FBD261AFE6E}" type="pres">
      <dgm:prSet presAssocID="{BC0C330F-6BFD-4BCF-951E-6F55B8D872F1}" presName="node" presStyleLbl="node1" presStyleIdx="2" presStyleCnt="4" custScaleX="110000" custScaleY="11000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NZ"/>
        </a:p>
      </dgm:t>
    </dgm:pt>
    <dgm:pt modelId="{DE2B2C4A-9F54-40B1-A509-C5077C87328D}" type="pres">
      <dgm:prSet presAssocID="{BC0C330F-6BFD-4BCF-951E-6F55B8D872F1}" presName="spNode" presStyleCnt="0"/>
      <dgm:spPr/>
    </dgm:pt>
    <dgm:pt modelId="{C8A8E436-B3D0-4B45-AD6A-709E1A5AC6E5}" type="pres">
      <dgm:prSet presAssocID="{9C00118C-3AFA-406A-B27E-C42511926CF4}" presName="sibTrans" presStyleLbl="sibTrans1D1" presStyleIdx="2" presStyleCnt="4"/>
      <dgm:spPr/>
      <dgm:t>
        <a:bodyPr/>
        <a:lstStyle/>
        <a:p>
          <a:endParaRPr lang="en-NZ"/>
        </a:p>
      </dgm:t>
    </dgm:pt>
    <dgm:pt modelId="{642531F8-FD18-40B2-994C-35F12C055BDA}" type="pres">
      <dgm:prSet presAssocID="{FA7057EE-5785-494A-8395-D81CC33BC94F}" presName="node" presStyleLbl="node1" presStyleIdx="3" presStyleCnt="4" custScaleX="110000" custScaleY="11000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NZ"/>
        </a:p>
      </dgm:t>
    </dgm:pt>
    <dgm:pt modelId="{FEE7DCE9-5E1F-4046-994B-4DA02275A0B0}" type="pres">
      <dgm:prSet presAssocID="{FA7057EE-5785-494A-8395-D81CC33BC94F}" presName="spNode" presStyleCnt="0"/>
      <dgm:spPr/>
    </dgm:pt>
    <dgm:pt modelId="{8D824AED-419D-46DD-9524-2B8064EA663A}" type="pres">
      <dgm:prSet presAssocID="{7FD4A6C9-5BC0-4C09-B139-CCFC93AE7255}" presName="sibTrans" presStyleLbl="sibTrans1D1" presStyleIdx="3" presStyleCnt="4"/>
      <dgm:spPr/>
      <dgm:t>
        <a:bodyPr/>
        <a:lstStyle/>
        <a:p>
          <a:endParaRPr lang="en-NZ"/>
        </a:p>
      </dgm:t>
    </dgm:pt>
  </dgm:ptLst>
  <dgm:cxnLst>
    <dgm:cxn modelId="{5C9A0EC4-5763-4EAE-ADD9-083B8B0A3AEB}" srcId="{5B3BE684-BBE9-4FDA-A6F9-7929639ECDCF}" destId="{DDB59D41-7B1F-4796-90A6-90D2767E830D}" srcOrd="1" destOrd="0" parTransId="{37B31607-487F-44F8-B3E2-94559756BF1D}" sibTransId="{5800B318-C318-4118-B762-710E5C9265BD}"/>
    <dgm:cxn modelId="{FF5ACBA0-AB50-4573-8521-CECF42CA0DDB}" type="presOf" srcId="{BC0C330F-6BFD-4BCF-951E-6F55B8D872F1}" destId="{46724CCD-FEA7-4A5A-9072-7FBD261AFE6E}" srcOrd="0" destOrd="0" presId="urn:microsoft.com/office/officeart/2005/8/layout/cycle5"/>
    <dgm:cxn modelId="{71DFCCDC-89B4-410A-B232-CCDB318FACC5}" type="presOf" srcId="{690AA0DB-4AA4-4C8E-93A1-F1B159CD1A81}" destId="{4DF6F689-4DEE-4727-BC32-4126B6DA6C15}" srcOrd="0" destOrd="0" presId="urn:microsoft.com/office/officeart/2005/8/layout/cycle5"/>
    <dgm:cxn modelId="{41A406C2-2430-4C2F-984B-9E2055133E73}" type="presOf" srcId="{7FD4A6C9-5BC0-4C09-B139-CCFC93AE7255}" destId="{8D824AED-419D-46DD-9524-2B8064EA663A}" srcOrd="0" destOrd="0" presId="urn:microsoft.com/office/officeart/2005/8/layout/cycle5"/>
    <dgm:cxn modelId="{D5D50B79-936D-4F18-AD69-1864EC20E934}" srcId="{5B3BE684-BBE9-4FDA-A6F9-7929639ECDCF}" destId="{690AA0DB-4AA4-4C8E-93A1-F1B159CD1A81}" srcOrd="0" destOrd="0" parTransId="{F346030F-C3BA-46DC-A10A-D257686C2188}" sibTransId="{9330C252-E981-48CF-9066-EBACDCD5BC41}"/>
    <dgm:cxn modelId="{E50A62F9-5FD5-4CA5-A3D1-298DC8D349C0}" type="presOf" srcId="{9C00118C-3AFA-406A-B27E-C42511926CF4}" destId="{C8A8E436-B3D0-4B45-AD6A-709E1A5AC6E5}" srcOrd="0" destOrd="0" presId="urn:microsoft.com/office/officeart/2005/8/layout/cycle5"/>
    <dgm:cxn modelId="{FBB2AAF2-6CF7-48D8-B1AE-6514D002B667}" type="presOf" srcId="{5B3BE684-BBE9-4FDA-A6F9-7929639ECDCF}" destId="{9CBD90FA-8979-47F8-BD77-CF2FF503D313}" srcOrd="0" destOrd="0" presId="urn:microsoft.com/office/officeart/2005/8/layout/cycle5"/>
    <dgm:cxn modelId="{34D28FBC-EF43-4CA0-8E86-EAFE81DE9E25}" srcId="{5B3BE684-BBE9-4FDA-A6F9-7929639ECDCF}" destId="{BC0C330F-6BFD-4BCF-951E-6F55B8D872F1}" srcOrd="2" destOrd="0" parTransId="{085FF3D0-24E7-40B3-B163-94D09C5E0B42}" sibTransId="{9C00118C-3AFA-406A-B27E-C42511926CF4}"/>
    <dgm:cxn modelId="{6ABE2919-08AE-40BE-82DC-8DC7D91E3562}" srcId="{5B3BE684-BBE9-4FDA-A6F9-7929639ECDCF}" destId="{FA7057EE-5785-494A-8395-D81CC33BC94F}" srcOrd="3" destOrd="0" parTransId="{CA126294-9782-4353-9E2D-73F0125B2799}" sibTransId="{7FD4A6C9-5BC0-4C09-B139-CCFC93AE7255}"/>
    <dgm:cxn modelId="{77532D60-09A2-4323-90AC-C3AFF977680C}" type="presOf" srcId="{9330C252-E981-48CF-9066-EBACDCD5BC41}" destId="{864ACB70-B0F6-4A3F-9181-3D26B768A95D}" srcOrd="0" destOrd="0" presId="urn:microsoft.com/office/officeart/2005/8/layout/cycle5"/>
    <dgm:cxn modelId="{63BCECCA-10B5-4727-989E-615BFD5C51C4}" type="presOf" srcId="{DDB59D41-7B1F-4796-90A6-90D2767E830D}" destId="{0CF1B364-FDD1-40A3-886D-3101135C9F2A}" srcOrd="0" destOrd="0" presId="urn:microsoft.com/office/officeart/2005/8/layout/cycle5"/>
    <dgm:cxn modelId="{0D624360-F9C8-480F-9501-3C4FB652CA26}" type="presOf" srcId="{FA7057EE-5785-494A-8395-D81CC33BC94F}" destId="{642531F8-FD18-40B2-994C-35F12C055BDA}" srcOrd="0" destOrd="0" presId="urn:microsoft.com/office/officeart/2005/8/layout/cycle5"/>
    <dgm:cxn modelId="{7BB1CCD2-871A-48D5-9FBC-3724DE5B8AC7}" type="presOf" srcId="{5800B318-C318-4118-B762-710E5C9265BD}" destId="{6DFDB71B-9DD4-425D-8724-81AE58372460}" srcOrd="0" destOrd="0" presId="urn:microsoft.com/office/officeart/2005/8/layout/cycle5"/>
    <dgm:cxn modelId="{39CCCBAB-2219-4FE1-B96A-9D2B44E629A2}" type="presParOf" srcId="{9CBD90FA-8979-47F8-BD77-CF2FF503D313}" destId="{4DF6F689-4DEE-4727-BC32-4126B6DA6C15}" srcOrd="0" destOrd="0" presId="urn:microsoft.com/office/officeart/2005/8/layout/cycle5"/>
    <dgm:cxn modelId="{9809905D-862F-4102-BEAB-48EF7D8548D9}" type="presParOf" srcId="{9CBD90FA-8979-47F8-BD77-CF2FF503D313}" destId="{B42108FD-94F7-4D12-8650-43CD2378A7AD}" srcOrd="1" destOrd="0" presId="urn:microsoft.com/office/officeart/2005/8/layout/cycle5"/>
    <dgm:cxn modelId="{D59383C7-065E-41E2-95FD-37DE1D77D3E3}" type="presParOf" srcId="{9CBD90FA-8979-47F8-BD77-CF2FF503D313}" destId="{864ACB70-B0F6-4A3F-9181-3D26B768A95D}" srcOrd="2" destOrd="0" presId="urn:microsoft.com/office/officeart/2005/8/layout/cycle5"/>
    <dgm:cxn modelId="{28B89FC3-7435-4257-9FD5-34442D66000C}" type="presParOf" srcId="{9CBD90FA-8979-47F8-BD77-CF2FF503D313}" destId="{0CF1B364-FDD1-40A3-886D-3101135C9F2A}" srcOrd="3" destOrd="0" presId="urn:microsoft.com/office/officeart/2005/8/layout/cycle5"/>
    <dgm:cxn modelId="{7FA3ADCE-A1B3-4F60-A0AA-589184815E3B}" type="presParOf" srcId="{9CBD90FA-8979-47F8-BD77-CF2FF503D313}" destId="{F63665E5-4C7D-494A-A4AB-B221ED5B8321}" srcOrd="4" destOrd="0" presId="urn:microsoft.com/office/officeart/2005/8/layout/cycle5"/>
    <dgm:cxn modelId="{15F165AA-4570-4C7B-94E3-5F9CD10240FF}" type="presParOf" srcId="{9CBD90FA-8979-47F8-BD77-CF2FF503D313}" destId="{6DFDB71B-9DD4-425D-8724-81AE58372460}" srcOrd="5" destOrd="0" presId="urn:microsoft.com/office/officeart/2005/8/layout/cycle5"/>
    <dgm:cxn modelId="{2D7793FF-7D28-4D18-BC18-400CBCD20BD4}" type="presParOf" srcId="{9CBD90FA-8979-47F8-BD77-CF2FF503D313}" destId="{46724CCD-FEA7-4A5A-9072-7FBD261AFE6E}" srcOrd="6" destOrd="0" presId="urn:microsoft.com/office/officeart/2005/8/layout/cycle5"/>
    <dgm:cxn modelId="{8F4BEBEC-10CD-40FF-92F7-01142AE8D224}" type="presParOf" srcId="{9CBD90FA-8979-47F8-BD77-CF2FF503D313}" destId="{DE2B2C4A-9F54-40B1-A509-C5077C87328D}" srcOrd="7" destOrd="0" presId="urn:microsoft.com/office/officeart/2005/8/layout/cycle5"/>
    <dgm:cxn modelId="{A0BC37EE-DF0A-47F2-AA8E-59A148CB058D}" type="presParOf" srcId="{9CBD90FA-8979-47F8-BD77-CF2FF503D313}" destId="{C8A8E436-B3D0-4B45-AD6A-709E1A5AC6E5}" srcOrd="8" destOrd="0" presId="urn:microsoft.com/office/officeart/2005/8/layout/cycle5"/>
    <dgm:cxn modelId="{7EE0416C-BA6F-43AA-BED1-932025AA49AC}" type="presParOf" srcId="{9CBD90FA-8979-47F8-BD77-CF2FF503D313}" destId="{642531F8-FD18-40B2-994C-35F12C055BDA}" srcOrd="9" destOrd="0" presId="urn:microsoft.com/office/officeart/2005/8/layout/cycle5"/>
    <dgm:cxn modelId="{5732F50C-F063-4608-A635-B92BA499E1F4}" type="presParOf" srcId="{9CBD90FA-8979-47F8-BD77-CF2FF503D313}" destId="{FEE7DCE9-5E1F-4046-994B-4DA02275A0B0}" srcOrd="10" destOrd="0" presId="urn:microsoft.com/office/officeart/2005/8/layout/cycle5"/>
    <dgm:cxn modelId="{4BD53552-7592-4757-9300-52327DE07BFF}" type="presParOf" srcId="{9CBD90FA-8979-47F8-BD77-CF2FF503D313}" destId="{8D824AED-419D-46DD-9524-2B8064EA663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0.52629</cdr:x>
      <cdr:y>0.60714</cdr:y>
    </cdr:from>
    <cdr:to>
      <cdr:x>0.61422</cdr:x>
      <cdr:y>0.64169</cdr:y>
    </cdr:to>
    <cdr:sp macro="" textlink="">
      <cdr:nvSpPr>
        <cdr:cNvPr id="2" name="Arrow: Right 1">
          <a:extLst xmlns:a="http://schemas.openxmlformats.org/drawingml/2006/main">
            <a:ext uri="{FF2B5EF4-FFF2-40B4-BE49-F238E27FC236}">
              <a16:creationId xmlns:a16="http://schemas.microsoft.com/office/drawing/2014/main" xmlns="" id="{A2FA7B6D-30F7-4818-B72D-92B5BC1DD66C}"/>
            </a:ext>
          </a:extLst>
        </cdr:cNvPr>
        <cdr:cNvSpPr/>
      </cdr:nvSpPr>
      <cdr:spPr>
        <a:xfrm xmlns:a="http://schemas.openxmlformats.org/drawingml/2006/main">
          <a:off x="2125462" y="2807640"/>
          <a:ext cx="355107" cy="159798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5D4B82-AF90-4616-B567-DE51DADE8D50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043DDF-D3C1-434C-BCF5-5DC87720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27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2205F7-774C-41FE-BC46-B22651FBF6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9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3EE1BF-85B2-4953-AC2F-28285EA21C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B94D-A521-46EE-B7F5-4BA3F4301BCA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0886-F6E9-4CBF-8259-4E7DB1628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24BF-081D-49AC-A026-F19E4F7FA25A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4974C-9357-40CF-ACDA-AB42215C3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9585-36DD-4A74-A794-7A48000AF91F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9F92-E4CF-458E-AFE5-76FBC1F96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1E94F-8B02-4360-A2CC-33946FA9BE59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F6908-9485-4972-ACD0-BBF3A1A9B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20BC-27BE-4CC2-ABAF-76BC04E36B1D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8BF19-2065-4DC6-A08A-9AAC7A15F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3002-4CF8-4D9C-8491-D61799876690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27E3-29BC-4DA0-B3A1-F92EEB55E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51B68-9562-415F-8E4F-5544E4BF9781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3C694-D3F0-486B-8B84-8B0B06EF5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4AC7E-C390-490E-A750-94110D4E5E2D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6FB8-0604-429E-B37A-2CBE9BED4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68D1C-121D-4487-91A2-8426BB50936D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0F109-8107-4180-B0E1-D1114C9D8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6513-A47D-4882-A586-2D551657642A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FAAC-F632-4B15-8FE5-F84443BFD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E4A3F7-FF42-4465-899E-F10F9E30EF22}" type="datetimeFigureOut">
              <a:rPr lang="en-US"/>
              <a:pPr>
                <a:defRPr/>
              </a:pPr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64FB0B-8889-44FE-BE50-EA01FDACA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  <p:sldLayoutId id="2147483814" r:id="rId3"/>
    <p:sldLayoutId id="2147483811" r:id="rId4"/>
    <p:sldLayoutId id="2147483810" r:id="rId5"/>
    <p:sldLayoutId id="2147483809" r:id="rId6"/>
    <p:sldLayoutId id="2147483815" r:id="rId7"/>
    <p:sldLayoutId id="2147483816" r:id="rId8"/>
    <p:sldLayoutId id="2147483808" r:id="rId9"/>
    <p:sldLayoutId id="2147483817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600200" y="952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pic>
        <p:nvPicPr>
          <p:cNvPr id="14341" name="P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6475" y="311150"/>
            <a:ext cx="2371725" cy="296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/>
            </a:r>
            <a:br>
              <a:rPr lang="en-NZ" dirty="0"/>
            </a:br>
            <a:r>
              <a:rPr lang="en-NZ" dirty="0"/>
              <a:t>Quality Assurance in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OCNZ Conference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B0A39-2965-40C4-861D-677ADE9D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Johari Window</a:t>
            </a:r>
            <a:endParaRPr lang="en-AU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56CE0CA-E48F-4E01-8BE5-A7663F26A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186035"/>
              </p:ext>
            </p:extLst>
          </p:nvPr>
        </p:nvGraphicFramePr>
        <p:xfrm>
          <a:off x="457200" y="2407550"/>
          <a:ext cx="8229600" cy="3296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92517313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87010817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674703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Known to Self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Not Known to Self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1286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  <a:p>
                      <a:endParaRPr lang="en-NZ" dirty="0"/>
                    </a:p>
                    <a:p>
                      <a:r>
                        <a:rPr lang="en-NZ" dirty="0"/>
                        <a:t>Known to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  <a:p>
                      <a:pPr algn="ctr"/>
                      <a:endParaRPr lang="en-NZ" dirty="0"/>
                    </a:p>
                    <a:p>
                      <a:pPr algn="ctr"/>
                      <a:r>
                        <a:rPr lang="en-NZ" dirty="0"/>
                        <a:t>Arena</a:t>
                      </a:r>
                    </a:p>
                    <a:p>
                      <a:pPr algn="ctr"/>
                      <a:endParaRPr lang="en-NZ" dirty="0"/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  <a:p>
                      <a:pPr algn="ctr"/>
                      <a:endParaRPr lang="en-NZ" dirty="0"/>
                    </a:p>
                    <a:p>
                      <a:pPr algn="ctr"/>
                      <a:r>
                        <a:rPr lang="en-NZ" dirty="0"/>
                        <a:t>Blindspot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893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  <a:p>
                      <a:endParaRPr lang="en-NZ" dirty="0"/>
                    </a:p>
                    <a:p>
                      <a:r>
                        <a:rPr lang="en-NZ" dirty="0"/>
                        <a:t>Not Known to Others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  <a:p>
                      <a:pPr algn="ctr"/>
                      <a:endParaRPr lang="en-NZ" dirty="0"/>
                    </a:p>
                    <a:p>
                      <a:pPr algn="ctr"/>
                      <a:r>
                        <a:rPr lang="en-NZ" dirty="0"/>
                        <a:t>Façade</a:t>
                      </a:r>
                    </a:p>
                    <a:p>
                      <a:pPr algn="ctr"/>
                      <a:endParaRPr lang="en-NZ" dirty="0"/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  <a:p>
                      <a:pPr algn="ctr"/>
                      <a:endParaRPr lang="en-NZ" dirty="0"/>
                    </a:p>
                    <a:p>
                      <a:pPr algn="ctr"/>
                      <a:r>
                        <a:rPr lang="en-NZ" dirty="0"/>
                        <a:t>Unknown</a:t>
                      </a:r>
                    </a:p>
                    <a:p>
                      <a:pPr algn="ctr"/>
                      <a:endParaRPr lang="en-NZ" dirty="0"/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20083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F2995E-D83B-4762-9043-BC8226AAE9BD}"/>
              </a:ext>
            </a:extLst>
          </p:cNvPr>
          <p:cNvSpPr txBox="1"/>
          <p:nvPr/>
        </p:nvSpPr>
        <p:spPr>
          <a:xfrm>
            <a:off x="6424642" y="5933224"/>
            <a:ext cx="2080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err="1">
                <a:latin typeface="+mn-lt"/>
              </a:rPr>
              <a:t>Luft</a:t>
            </a:r>
            <a:r>
              <a:rPr lang="en-AU" sz="1400" dirty="0">
                <a:latin typeface="+mn-lt"/>
              </a:rPr>
              <a:t>, J., Ingham, H. (1955)</a:t>
            </a:r>
          </a:p>
        </p:txBody>
      </p:sp>
    </p:spTree>
    <p:extLst>
      <p:ext uri="{BB962C8B-B14F-4D97-AF65-F5344CB8AC3E}">
        <p14:creationId xmlns:p14="http://schemas.microsoft.com/office/powerpoint/2010/main" val="32856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0C81F0-2E83-4C1E-81DA-45B0A3D47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Sources of Data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CED499F-34EC-4418-B601-8C5BD5EAC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250" y="1534043"/>
            <a:ext cx="8570399" cy="51685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3A80D0-0D04-41EB-8918-3C16F4056218}"/>
              </a:ext>
            </a:extLst>
          </p:cNvPr>
          <p:cNvSpPr txBox="1"/>
          <p:nvPr/>
        </p:nvSpPr>
        <p:spPr>
          <a:xfrm>
            <a:off x="7309924" y="6205492"/>
            <a:ext cx="1312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>
                <a:latin typeface="+mn-lt"/>
              </a:rPr>
              <a:t>Grant, J. (2002)</a:t>
            </a:r>
            <a:endParaRPr lang="en-A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944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DD4486D-120E-4151-8B27-65665A11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Making Sense of Data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C36E08F-A7AD-493C-B953-83F788EB3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How to identify Learning Needs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66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9381D-388C-45E7-8538-9972502F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Types of Learning Needs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860629-F544-4AC2-AA5A-5530E3CF4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u="sng" dirty="0"/>
              <a:t>Felt Needs</a:t>
            </a:r>
          </a:p>
          <a:p>
            <a:pPr lvl="1"/>
            <a:r>
              <a:rPr lang="en-NZ" dirty="0"/>
              <a:t>What you feel you need to work on</a:t>
            </a:r>
          </a:p>
          <a:p>
            <a:r>
              <a:rPr lang="en-NZ" u="sng" dirty="0"/>
              <a:t>Expressed Needs</a:t>
            </a:r>
          </a:p>
          <a:p>
            <a:pPr lvl="1"/>
            <a:r>
              <a:rPr lang="en-NZ" dirty="0"/>
              <a:t>Needs that are shown through practice</a:t>
            </a:r>
          </a:p>
          <a:p>
            <a:r>
              <a:rPr lang="en-NZ" u="sng" dirty="0"/>
              <a:t>Normative Needs</a:t>
            </a:r>
          </a:p>
          <a:p>
            <a:pPr lvl="1"/>
            <a:r>
              <a:rPr lang="en-NZ" dirty="0"/>
              <a:t>What experts say are needed</a:t>
            </a:r>
          </a:p>
          <a:p>
            <a:r>
              <a:rPr lang="en-NZ" u="sng" dirty="0"/>
              <a:t>Comparative Needs</a:t>
            </a:r>
          </a:p>
          <a:p>
            <a:pPr lvl="1"/>
            <a:r>
              <a:rPr lang="en-NZ" dirty="0"/>
              <a:t>Needs that are shown by comparing yourself with others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0108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2F788-CAC6-4266-81C6-9C2422D5B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Types of Needs Assessment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3E672-61E6-40D4-A1B0-2061713D2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Gap Analysis</a:t>
            </a:r>
          </a:p>
          <a:p>
            <a:endParaRPr lang="en-NZ" sz="2400" dirty="0"/>
          </a:p>
          <a:p>
            <a:r>
              <a:rPr lang="en-AU" dirty="0"/>
              <a:t>Reflection on/in Action</a:t>
            </a:r>
          </a:p>
          <a:p>
            <a:endParaRPr lang="en-AU" sz="2400" dirty="0"/>
          </a:p>
          <a:p>
            <a:r>
              <a:rPr lang="en-AU" dirty="0"/>
              <a:t>Clinical Diary Reflection</a:t>
            </a:r>
          </a:p>
          <a:p>
            <a:endParaRPr lang="en-AU" sz="2400" dirty="0"/>
          </a:p>
          <a:p>
            <a:r>
              <a:rPr lang="en-AU" dirty="0"/>
              <a:t>Peer Review</a:t>
            </a:r>
          </a:p>
          <a:p>
            <a:endParaRPr lang="en-AU" sz="2400" dirty="0"/>
          </a:p>
          <a:p>
            <a:r>
              <a:rPr lang="en-AU" dirty="0"/>
              <a:t>Critical Incident/Significant Event Audit</a:t>
            </a:r>
          </a:p>
          <a:p>
            <a:endParaRPr lang="en-AU" sz="2400" dirty="0"/>
          </a:p>
          <a:p>
            <a:r>
              <a:rPr lang="en-AU" dirty="0"/>
              <a:t>Practice Review</a:t>
            </a:r>
          </a:p>
        </p:txBody>
      </p:sp>
    </p:spTree>
    <p:extLst>
      <p:ext uri="{BB962C8B-B14F-4D97-AF65-F5344CB8AC3E}">
        <p14:creationId xmlns:p14="http://schemas.microsoft.com/office/powerpoint/2010/main" val="2261042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96DD7-91A9-4714-A11A-20AA7BC0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Aims of Needs Assessment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508C24-84E8-44ED-94F0-51B8A854D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Any review should not be seen as a summative assessment – the aim is to provide feedback and data</a:t>
            </a:r>
          </a:p>
          <a:p>
            <a:endParaRPr lang="en-NZ" dirty="0"/>
          </a:p>
          <a:p>
            <a:r>
              <a:rPr lang="en-NZ" dirty="0"/>
              <a:t>Identifying specific learning needs leads to choosing more valuable activities</a:t>
            </a:r>
          </a:p>
          <a:p>
            <a:pPr lvl="1"/>
            <a:r>
              <a:rPr lang="en-NZ" dirty="0"/>
              <a:t>This, in turn, hopefully increases motivation for completing them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942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1D4C6BA-AB38-466C-92A2-9276C5E6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Completing the Cycle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F2578A-3ED8-4D4F-A439-F1513BE55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Putting it into Practice</a:t>
            </a:r>
          </a:p>
        </p:txBody>
      </p:sp>
    </p:spTree>
    <p:extLst>
      <p:ext uri="{BB962C8B-B14F-4D97-AF65-F5344CB8AC3E}">
        <p14:creationId xmlns:p14="http://schemas.microsoft.com/office/powerpoint/2010/main" val="87730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062CE-1ECB-4A7E-B4D0-28966355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Measuring Outcomes	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D552E-375C-4B40-9B54-8B2AC99AC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It is important to consider whether your activities have had an effect on addressing your learning needs</a:t>
            </a:r>
          </a:p>
          <a:p>
            <a:pPr lvl="1"/>
            <a:r>
              <a:rPr lang="en-NZ" dirty="0"/>
              <a:t>The aim is not to complete the activity, but to satisfy the learning need</a:t>
            </a:r>
          </a:p>
          <a:p>
            <a:pPr lvl="1"/>
            <a:endParaRPr lang="en-NZ" dirty="0"/>
          </a:p>
          <a:p>
            <a:r>
              <a:rPr lang="en-NZ" dirty="0"/>
              <a:t>Consider how some of the data gathering methods considered earlier might help show this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439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033229-F517-4B14-8A41-ACAC3E1C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Then you begin again!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B0F1E66-A8CF-4AB3-8830-5E5BAEB78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012" y="1774825"/>
            <a:ext cx="4625975" cy="4625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07C750-0B2D-4580-8C0E-3DB9AFE40E54}"/>
              </a:ext>
            </a:extLst>
          </p:cNvPr>
          <p:cNvSpPr txBox="1"/>
          <p:nvPr/>
        </p:nvSpPr>
        <p:spPr>
          <a:xfrm>
            <a:off x="3194423" y="6475061"/>
            <a:ext cx="5949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latin typeface="+mn-lt"/>
              </a:rPr>
              <a:t>Flynn, A. J., Friedman, C. P., Boisvert, P., Landis‐Lewis, Z., &amp; </a:t>
            </a:r>
            <a:r>
              <a:rPr lang="en-AU" sz="1400" dirty="0" err="1">
                <a:latin typeface="+mn-lt"/>
              </a:rPr>
              <a:t>Lagoze</a:t>
            </a:r>
            <a:r>
              <a:rPr lang="en-AU" sz="1400" dirty="0">
                <a:latin typeface="+mn-lt"/>
              </a:rPr>
              <a:t>, C. (2018)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570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1D4D2A-2802-4394-ABFC-D8CA90E2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References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52285C-673B-47F8-AA0A-F0F454FE2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Flynn, A. J., Friedman, C. P., Boisvert, P., Landis‐Lewis, Z., &amp; </a:t>
            </a:r>
            <a:r>
              <a:rPr lang="en-AU" sz="2000" dirty="0" err="1"/>
              <a:t>Lagoze</a:t>
            </a:r>
            <a:r>
              <a:rPr lang="en-AU" sz="2000" dirty="0"/>
              <a:t>, C. (2018). The Knowledge Object Reference Ontology (KORO): A formalism to support management and sharing of computable biomedical knowledge for learning health systems. </a:t>
            </a:r>
            <a:r>
              <a:rPr lang="en-AU" sz="2000" i="1" dirty="0"/>
              <a:t>Learning Health Systems</a:t>
            </a:r>
            <a:r>
              <a:rPr lang="en-AU" sz="2000" dirty="0"/>
              <a:t>, </a:t>
            </a:r>
            <a:r>
              <a:rPr lang="en-AU" sz="2000" i="1" dirty="0"/>
              <a:t>2</a:t>
            </a:r>
            <a:r>
              <a:rPr lang="en-AU" sz="2000" dirty="0"/>
              <a:t>(2), e10054.</a:t>
            </a:r>
          </a:p>
          <a:p>
            <a:r>
              <a:rPr lang="en-AU" sz="2000" dirty="0"/>
              <a:t>Grant, J. (2002). Learning needs assessment: Assessing the need. </a:t>
            </a:r>
            <a:r>
              <a:rPr lang="en-AU" sz="2000" i="1" dirty="0"/>
              <a:t>BMJ</a:t>
            </a:r>
            <a:r>
              <a:rPr lang="en-AU" sz="2000" dirty="0"/>
              <a:t>, </a:t>
            </a:r>
            <a:r>
              <a:rPr lang="en-AU" sz="2000" i="1" dirty="0"/>
              <a:t>324</a:t>
            </a:r>
            <a:r>
              <a:rPr lang="en-AU" sz="2000" dirty="0"/>
              <a:t>(7330), 156–159.</a:t>
            </a:r>
          </a:p>
          <a:p>
            <a:r>
              <a:rPr lang="en-AU" sz="2000" dirty="0"/>
              <a:t>Kolb, D. (1984). Experiential Learning, Englewood cliffs: Ed.</a:t>
            </a:r>
          </a:p>
          <a:p>
            <a:r>
              <a:rPr lang="en-AU" sz="2000" dirty="0" err="1"/>
              <a:t>Luft</a:t>
            </a:r>
            <a:r>
              <a:rPr lang="en-AU" sz="2000" dirty="0"/>
              <a:t>, J., &amp; Ingham, H. (1955). The Johari window, a graphic model of interpersonal awareness. </a:t>
            </a:r>
            <a:r>
              <a:rPr lang="en-AU" sz="2000" i="1" dirty="0"/>
              <a:t>Proceedings of the western training laboratory in group development</a:t>
            </a:r>
            <a:r>
              <a:rPr lang="en-AU" sz="2000" dirty="0"/>
              <a:t>, </a:t>
            </a:r>
            <a:r>
              <a:rPr lang="en-AU" sz="2000" i="1" dirty="0"/>
              <a:t>246</a:t>
            </a:r>
            <a:r>
              <a:rPr lang="en-A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69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ED273D-7B66-4632-9116-29829D09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Focus for Today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43E7C5-9F85-40DE-B3C3-0769D5BA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3593"/>
            <a:ext cx="8229600" cy="4847208"/>
          </a:xfrm>
        </p:spPr>
        <p:txBody>
          <a:bodyPr/>
          <a:lstStyle/>
          <a:p>
            <a:r>
              <a:rPr lang="en-NZ" dirty="0"/>
              <a:t>Quality Assurance and Quality Improvement focus on different areas of practice</a:t>
            </a:r>
          </a:p>
          <a:p>
            <a:endParaRPr lang="en-NZ" dirty="0"/>
          </a:p>
          <a:p>
            <a:r>
              <a:rPr lang="en-NZ" dirty="0"/>
              <a:t>Quality Assurance activities should be planned and data-driven</a:t>
            </a:r>
          </a:p>
          <a:p>
            <a:pPr lvl="1"/>
            <a:r>
              <a:rPr lang="en-NZ" dirty="0"/>
              <a:t>This leads to purposeful activities targeting known areas of need</a:t>
            </a:r>
          </a:p>
          <a:p>
            <a:pPr lvl="1"/>
            <a:endParaRPr lang="en-NZ" dirty="0"/>
          </a:p>
          <a:p>
            <a:r>
              <a:rPr lang="en-NZ" dirty="0"/>
              <a:t>The influence of activities on practice should be considered to demonstrate effectiveness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33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742A9-4C6D-4658-BAB6-E6BBB156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Quality Assurance vs </a:t>
            </a:r>
            <a:br>
              <a:rPr lang="en-NZ" dirty="0"/>
            </a:br>
            <a:r>
              <a:rPr lang="en-NZ" dirty="0"/>
              <a:t>Quality Improvement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CC1155-C243-43EB-8F62-8B8BF11FB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Quality Assurance (QA) has different aims and outcomes from Quality Improvement (QI)</a:t>
            </a:r>
          </a:p>
          <a:p>
            <a:r>
              <a:rPr lang="en-NZ" b="1" u="sng" dirty="0"/>
              <a:t>Quality Assurance</a:t>
            </a:r>
            <a:r>
              <a:rPr lang="en-NZ" dirty="0"/>
              <a:t> focuses on ensuring our practice is of an acceptable standard (competence)</a:t>
            </a:r>
          </a:p>
          <a:p>
            <a:r>
              <a:rPr lang="en-NZ" b="1" u="sng" dirty="0"/>
              <a:t>Quality Improvement</a:t>
            </a:r>
            <a:r>
              <a:rPr lang="en-NZ" dirty="0"/>
              <a:t> focuses on developing improved knowledge, skills and abilities in particular areas (excellence)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670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F70386E-58FF-4678-8937-678ED296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Quality Assurance vs </a:t>
            </a:r>
            <a:br>
              <a:rPr lang="en-NZ" dirty="0"/>
            </a:br>
            <a:r>
              <a:rPr lang="en-NZ" dirty="0"/>
              <a:t>Quality Improvement</a:t>
            </a:r>
            <a:endParaRPr lang="en-A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1E1A80EC-9766-491F-8F9C-1A6125EAED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5802635"/>
              </p:ext>
            </p:extLst>
          </p:nvPr>
        </p:nvGraphicFramePr>
        <p:xfrm>
          <a:off x="457200" y="1773238"/>
          <a:ext cx="4038600" cy="462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66A1B150-8740-4B20-90D9-07F19550079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469352"/>
              </p:ext>
            </p:extLst>
          </p:nvPr>
        </p:nvGraphicFramePr>
        <p:xfrm>
          <a:off x="4648200" y="1773238"/>
          <a:ext cx="4038600" cy="462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265F0A-AED0-42F9-85D1-8EFB76436C3D}"/>
              </a:ext>
            </a:extLst>
          </p:cNvPr>
          <p:cNvSpPr txBox="1"/>
          <p:nvPr/>
        </p:nvSpPr>
        <p:spPr>
          <a:xfrm>
            <a:off x="889247" y="296690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chemeClr val="accent2"/>
                </a:solidFill>
              </a:rPr>
              <a:t>Threshold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1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31C8BF-C52A-442E-80D1-46CFA711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Quality Assurance vs </a:t>
            </a:r>
            <a:br>
              <a:rPr lang="en-NZ" dirty="0"/>
            </a:br>
            <a:r>
              <a:rPr lang="en-NZ" dirty="0"/>
              <a:t>Quality Improvement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0C00C01-C727-468F-9BF5-AE7C1B4D3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Recertification Activities tend to focus more on Quality Assurance than Quality Improvement</a:t>
            </a:r>
          </a:p>
          <a:p>
            <a:endParaRPr lang="en-NZ" dirty="0"/>
          </a:p>
          <a:p>
            <a:r>
              <a:rPr lang="en-NZ" dirty="0"/>
              <a:t>Practitioner-driven Continual Professional Development (CPD) tends to focus more on Quality Improvement than Quality Assurance</a:t>
            </a:r>
          </a:p>
          <a:p>
            <a:endParaRPr lang="en-NZ" dirty="0"/>
          </a:p>
          <a:p>
            <a:r>
              <a:rPr lang="en-NZ" dirty="0"/>
              <a:t>Both are necessary!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31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Aims of Quality Assurance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dirty="0"/>
              <a:t>What do we do well in practice?</a:t>
            </a:r>
          </a:p>
          <a:p>
            <a:endParaRPr lang="en-NZ" dirty="0"/>
          </a:p>
          <a:p>
            <a:r>
              <a:rPr lang="en-NZ" dirty="0"/>
              <a:t>Which are the areas that we are less confident/skilled in?</a:t>
            </a:r>
          </a:p>
          <a:p>
            <a:endParaRPr lang="en-NZ" dirty="0"/>
          </a:p>
          <a:p>
            <a:r>
              <a:rPr lang="en-NZ" u="sng" dirty="0"/>
              <a:t>How do we know?</a:t>
            </a:r>
          </a:p>
          <a:p>
            <a:endParaRPr lang="en-N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91C5D-6A5F-449B-A5EB-F3DC3001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Kolb’s Experiential Learning Cycle</a:t>
            </a:r>
            <a:endParaRPr lang="en-AU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570E40D5-9CC8-4B43-89D1-DEBCE0408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365096"/>
              </p:ext>
            </p:extLst>
          </p:nvPr>
        </p:nvGraphicFramePr>
        <p:xfrm>
          <a:off x="457200" y="1589103"/>
          <a:ext cx="8229600" cy="511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8666EB-4B9B-4372-8DBB-C7B2E8126D3B}"/>
              </a:ext>
            </a:extLst>
          </p:cNvPr>
          <p:cNvSpPr txBox="1"/>
          <p:nvPr/>
        </p:nvSpPr>
        <p:spPr>
          <a:xfrm>
            <a:off x="6906827" y="6374167"/>
            <a:ext cx="107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latin typeface="+mn-lt"/>
              </a:rPr>
              <a:t>Kolb, 1984</a:t>
            </a:r>
          </a:p>
        </p:txBody>
      </p:sp>
    </p:spTree>
    <p:extLst>
      <p:ext uri="{BB962C8B-B14F-4D97-AF65-F5344CB8AC3E}">
        <p14:creationId xmlns:p14="http://schemas.microsoft.com/office/powerpoint/2010/main" val="79784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033229-F517-4B14-8A41-ACAC3E1C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Health Learning Cycle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B0F1E66-A8CF-4AB3-8830-5E5BAEB78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012" y="1774825"/>
            <a:ext cx="4625975" cy="4625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07C750-0B2D-4580-8C0E-3DB9AFE40E54}"/>
              </a:ext>
            </a:extLst>
          </p:cNvPr>
          <p:cNvSpPr txBox="1"/>
          <p:nvPr/>
        </p:nvSpPr>
        <p:spPr>
          <a:xfrm>
            <a:off x="3194423" y="6475061"/>
            <a:ext cx="5949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latin typeface="+mn-lt"/>
              </a:rPr>
              <a:t>Flynn, A. J., Friedman, C. P., Boisvert, P., Landis‐Lewis, Z., &amp; </a:t>
            </a:r>
            <a:r>
              <a:rPr lang="en-AU" sz="1400" dirty="0" err="1">
                <a:latin typeface="+mn-lt"/>
              </a:rPr>
              <a:t>Lagoze</a:t>
            </a:r>
            <a:r>
              <a:rPr lang="en-AU" sz="1400" dirty="0">
                <a:latin typeface="+mn-lt"/>
              </a:rPr>
              <a:t>, C. (2018)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720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277ACF6-47B3-4988-8C91-22BAFD60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First Steps - Data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33E470-965B-4249-8641-659ABA60A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How do we know what we need to know?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4026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 Aug OCNZ Regional Conf.pptx</Template>
  <TotalTime>8680</TotalTime>
  <Words>617</Words>
  <Application>Microsoft Office PowerPoint</Application>
  <PresentationFormat>On-screen Show (4:3)</PresentationFormat>
  <Paragraphs>112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 Quality Assurance in Practice</vt:lpstr>
      <vt:lpstr>Focus for Today</vt:lpstr>
      <vt:lpstr>Quality Assurance vs  Quality Improvement</vt:lpstr>
      <vt:lpstr>Quality Assurance vs  Quality Improvement</vt:lpstr>
      <vt:lpstr>Quality Assurance vs  Quality Improvement</vt:lpstr>
      <vt:lpstr>Aims of Quality Assurance</vt:lpstr>
      <vt:lpstr>Kolb’s Experiential Learning Cycle</vt:lpstr>
      <vt:lpstr>Health Learning Cycle</vt:lpstr>
      <vt:lpstr>First Steps - Data</vt:lpstr>
      <vt:lpstr>The Johari Window</vt:lpstr>
      <vt:lpstr>Sources of Data</vt:lpstr>
      <vt:lpstr>Making Sense of Data</vt:lpstr>
      <vt:lpstr>Types of Learning Needs</vt:lpstr>
      <vt:lpstr>Types of Needs Assessment</vt:lpstr>
      <vt:lpstr>Aims of Needs Assessment</vt:lpstr>
      <vt:lpstr>Completing the Cycle</vt:lpstr>
      <vt:lpstr>Measuring Outcomes </vt:lpstr>
      <vt:lpstr>Then you begin again!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Osteopathic  Scope of Practice Reform</dc:title>
  <dc:creator>Stiofan Mac Suibhne</dc:creator>
  <cp:lastModifiedBy>Janet Miller</cp:lastModifiedBy>
  <cp:revision>192</cp:revision>
  <dcterms:created xsi:type="dcterms:W3CDTF">2012-05-18T20:28:46Z</dcterms:created>
  <dcterms:modified xsi:type="dcterms:W3CDTF">2019-09-18T05:52:45Z</dcterms:modified>
</cp:coreProperties>
</file>